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notesSlides/notesSlide1.xml" ContentType="application/vnd.openxmlformats-officedocument.presentationml.notesSlide+xml"/>
  <Override PartName="/ppt/activeX/activeX3.xml" ContentType="application/vnd.ms-office.activeX+xml"/>
  <Override PartName="/ppt/notesSlides/notesSlide2.xml" ContentType="application/vnd.openxmlformats-officedocument.presentationml.notesSlide+xml"/>
  <Override PartName="/ppt/activeX/activeX4.xml" ContentType="application/vnd.ms-office.activeX+xml"/>
  <Override PartName="/ppt/activeX/activeX5.xml" ContentType="application/vnd.ms-office.activeX+xml"/>
  <Override PartName="/ppt/notesSlides/notesSlide3.xml" ContentType="application/vnd.openxmlformats-officedocument.presentationml.notesSlide+xml"/>
  <Override PartName="/ppt/activeX/activeX6.xml" ContentType="application/vnd.ms-office.activeX+xml"/>
  <Override PartName="/ppt/notesSlides/notesSlide4.xml" ContentType="application/vnd.openxmlformats-officedocument.presentationml.notesSlide+xml"/>
  <Override PartName="/ppt/activeX/activeX7.xml" ContentType="application/vnd.ms-office.activeX+xml"/>
  <Override PartName="/ppt/activeX/activeX8.xml" ContentType="application/vnd.ms-office.activeX+xml"/>
  <Override PartName="/ppt/notesSlides/notesSlide5.xml" ContentType="application/vnd.openxmlformats-officedocument.presentationml.notesSlide+xml"/>
  <Override PartName="/ppt/activeX/activeX9.xml" ContentType="application/vnd.ms-office.activeX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56" r:id="rId5"/>
    <p:sldId id="285" r:id="rId6"/>
    <p:sldId id="277" r:id="rId7"/>
    <p:sldId id="283" r:id="rId8"/>
    <p:sldId id="258" r:id="rId9"/>
    <p:sldId id="289" r:id="rId10"/>
    <p:sldId id="269" r:id="rId11"/>
    <p:sldId id="281" r:id="rId12"/>
    <p:sldId id="290" r:id="rId13"/>
    <p:sldId id="292" r:id="rId14"/>
    <p:sldId id="291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n Eggert" initials="EE" lastIdx="7" clrIdx="0">
    <p:extLst>
      <p:ext uri="{19B8F6BF-5375-455C-9EA6-DF929625EA0E}">
        <p15:presenceInfo xmlns:p15="http://schemas.microsoft.com/office/powerpoint/2012/main" userId="S::Erin.Eggert@wihealthyaging.org::d61903b9-a145-41e3-bb4e-8cf8e375a5b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F3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380945-0FB0-4F96-8397-F77EE8524D9F}" v="11" dt="2023-08-02T13:01:11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302" autoAdjust="0"/>
  </p:normalViewPr>
  <p:slideViewPr>
    <p:cSldViewPr snapToGrid="0">
      <p:cViewPr varScale="1">
        <p:scale>
          <a:sx n="72" d="100"/>
          <a:sy n="72" d="100"/>
        </p:scale>
        <p:origin x="30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4709-BB5D-4D20-A7D2-39DB025D41AE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D0ACE-81C8-450F-ACAD-B1F96B702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28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 text boxes here that both work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35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text box works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03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 text boxes here that both work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35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text box works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0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needed.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These text boxes work in presentation mode. Facilitator should type on the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036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text box works in presentation mode. Facilitator should type on the slide. Press </a:t>
            </a:r>
            <a:r>
              <a:rPr lang="en-US" dirty="0" err="1"/>
              <a:t>shift+Enter</a:t>
            </a:r>
            <a:r>
              <a:rPr lang="en-US" dirty="0"/>
              <a:t> to move to the next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0ACE-81C8-450F-ACAD-B1F96B702FD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53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F68C2-62BA-4E05-B767-75DF962E5D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013F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B3CD3-9B26-46A3-9683-8963A5FC4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4440F-21B4-441C-AC19-A3E9EA012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36CCC-E806-4051-90B3-6F080D5C5893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77F16-AD74-4359-9503-017B5E776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2E4C9-F17F-4BEB-AFD7-BDF68156C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853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8B62-A467-4ACC-A91A-689535BA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55C3C-6D75-4D5E-8ACC-D330738A9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855"/>
            <a:ext cx="10515600" cy="4893108"/>
          </a:xfrm>
        </p:spPr>
        <p:txBody>
          <a:bodyPr/>
          <a:lstStyle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01025-DDE9-4988-A691-04D88E4B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6F783-4C20-47D1-B38C-B516C379A75A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E28E0-67A8-48CE-9A89-F4D1905B3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003E5-6957-48F2-AB10-AC256980A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26566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0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0A201-C0DB-4677-8E2B-341D8FB0C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13F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E1BE3-B94C-4265-909B-1E8EF28BB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2CAF2-8166-4680-A442-602D8E346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FD0FA-E99C-49D8-8FE5-70F73ED2E40C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A4AC0-2ABC-4F64-A6EC-92EC8887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DD70F-F9A8-4471-8264-B002430A1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80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89B40-70E7-4FAF-B43C-C52430B2E31A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8CE47B-5122-4D47-938B-384B429B96CE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6D1CC31-C70E-410D-A57A-878ABCED92B6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CA50A1E-3F32-432B-9C76-7C80AA91DAC9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7975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6D713-6503-4BD5-9721-73ECD97DC426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3FFA5DD-4074-4897-B35B-ACDC175137E3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9508A28-ACC6-4154-9111-B32410E45F30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B5C5B69-7065-4052-A1E0-F0DF0E53C39D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724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55DFE-8C2D-43E7-A527-52A910BA0416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09FEB0-9337-47AD-AC99-F742B2EE9562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55D54FC-E616-47C6-BAAE-798E06A2E0DE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EE73C0D-524B-41BB-A5B7-344673C405F3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3890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8B42DB-9153-44FD-8536-A151A69AC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4A964-B627-4E1C-809F-6C303BC2B04D}" type="datetime1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24341-4487-469D-B6AA-C2DEAF33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C5829-A286-45EB-B8A3-62D1D1DA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97BDB5-BE00-4D0F-BFBD-527289F24C15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2FB6E7-D082-4384-811A-14BFD96755D7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8FD9D3C-0AAD-4976-8E24-25490CFE4DCE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5FEF089-E5EC-4F16-B8FE-DC631E290446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557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06924-70EA-40B2-AF5A-981FDA7CE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52015-3D21-4B8D-86D8-4B7FA910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42581-AFDB-4B42-BCC1-50820C709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EE7BE-CA5C-4972-879D-0162CE6C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4895-D985-43AC-AC65-5B6CFCF0C88D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9E560-4552-4920-9371-ED6CF18A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39F3A-4201-4F87-AB8C-BB74AB25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5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5249C-2187-474C-8831-A8AF2C29E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9A4FAF-D345-48DF-9FA7-D13C416D72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C8A92-BDC4-4552-B148-2BD4A1EC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23E6D-FF2A-4C08-8444-78D75466E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46945-5A5A-4E5D-8F8C-2D4ABC3EE1F2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7EE92-6889-4769-B971-EA335BA2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12595-5970-4941-A344-925C86A0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27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B5953-0152-413D-AD3A-D27343C66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C669F-8FE2-4DA5-ABCE-EAABC8870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D5226-306F-4A0A-9576-5265EC32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2226-6BE3-410A-A337-9FD1BB280928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558DD-0D01-4B0D-A4AB-ECE9E330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FA7C-4F72-4B87-A567-AF061E637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56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0EB0A1-06A6-44FB-A785-8C1F8E4C44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ABE10-EDC7-4F80-9A17-0B015E2A8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DFCD7-647B-4EF3-A86C-78E07C93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B05B4-0307-493C-BE86-26505118102D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8E1A8-F111-4B81-B1FA-EF4B4AC1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36CF5-B0A2-4D4C-9D00-DA77A1BF6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29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8CC7-1DF8-4FC0-829A-2101D47D81D3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736578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8CC7-1DF8-4FC0-829A-2101D47D81D3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19227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8CC7-1DF8-4FC0-829A-2101D47D81D3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551622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8CC7-1DF8-4FC0-829A-2101D47D81D3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407493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8CC7-1DF8-4FC0-829A-2101D47D81D3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788982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8CC7-1DF8-4FC0-829A-2101D47D81D3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35588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89B40-70E7-4FAF-B43C-C52430B2E31A}" type="datetime1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270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6D713-6503-4BD5-9721-73ECD97DC426}" type="datetime1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18589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55DFE-8C2D-43E7-A527-52A910BA0416}" type="datetime1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 userDrawn="1"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22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42BE4-AF28-4097-B32B-B0716DB07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BEAF2-D995-4653-82BC-8833EE54A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B8CC7-1DF8-4FC0-829A-2101D47D81D3}" type="datetime1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F271F-87FE-436F-ACAE-1897A6E69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623B6-4198-47CA-8DF0-E0D728C57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9DC7FBD-0E6E-42AE-ADBF-97D5A98918D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51767A-4918-4D91-BB9F-29864345E7F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EEAADF14-2ADF-4672-81D5-916F97A91153}"/>
              </a:ext>
            </a:extLst>
          </p:cNvPr>
          <p:cNvPicPr/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5712" y="6244208"/>
            <a:ext cx="2680575" cy="1917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8B9789-8B13-4896-B3E2-90FF3C1DF19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522F25-C2A1-4219-B318-33B1078D8C5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C78329-8B91-4AB9-9A88-E7017CA591AE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9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52" r:id="rId18"/>
    <p:sldLayoutId id="2147483653" r:id="rId19"/>
    <p:sldLayoutId id="2147483654" r:id="rId20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2.xml"/><Relationship Id="rId1" Type="http://schemas.openxmlformats.org/officeDocument/2006/relationships/control" Target="../activeX/activeX1.xml"/><Relationship Id="rId5" Type="http://schemas.openxmlformats.org/officeDocument/2006/relationships/image" Target="../media/image4.wmf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3.x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5.xml"/><Relationship Id="rId1" Type="http://schemas.openxmlformats.org/officeDocument/2006/relationships/control" Target="../activeX/activeX4.xml"/><Relationship Id="rId5" Type="http://schemas.openxmlformats.org/officeDocument/2006/relationships/image" Target="../media/image4.wmf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6.x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8.xml"/><Relationship Id="rId1" Type="http://schemas.openxmlformats.org/officeDocument/2006/relationships/control" Target="../activeX/activeX7.xml"/><Relationship Id="rId6" Type="http://schemas.openxmlformats.org/officeDocument/2006/relationships/image" Target="../media/image4.wmf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9.xml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DEAFD-57A1-4BF5-8681-B5E85122D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14246"/>
            <a:ext cx="9144000" cy="1028995"/>
          </a:xfrm>
        </p:spPr>
        <p:txBody>
          <a:bodyPr/>
          <a:lstStyle/>
          <a:p>
            <a:r>
              <a:rPr lang="en-US" dirty="0"/>
              <a:t>Session 5 (Refresher)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C7806-098D-4459-84F2-FABEC8F3E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50195"/>
            <a:ext cx="9144000" cy="820442"/>
          </a:xfrm>
        </p:spPr>
        <p:txBody>
          <a:bodyPr>
            <a:normAutofit/>
          </a:bodyPr>
          <a:lstStyle/>
          <a:p>
            <a:r>
              <a:rPr lang="en-US" sz="1800" dirty="0"/>
              <a:t>Program Creator: Kelli F Koltyn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8CE3C-C81E-4FEF-B549-4E4FFCEE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FB910F-5F14-49D2-A0F7-F8FAEC7ECE5B}"/>
              </a:ext>
            </a:extLst>
          </p:cNvPr>
          <p:cNvSpPr/>
          <p:nvPr/>
        </p:nvSpPr>
        <p:spPr>
          <a:xfrm>
            <a:off x="0" y="882817"/>
            <a:ext cx="12192000" cy="3136604"/>
          </a:xfrm>
          <a:prstGeom prst="rect">
            <a:avLst/>
          </a:prstGeom>
          <a:solidFill>
            <a:srgbClr val="013F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9420A1-C8E7-03C9-1BA0-E26B8B2062B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9051" y="1179696"/>
            <a:ext cx="6833897" cy="25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7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F9B8-1C3D-43CD-8173-CFCE9523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Ground Rules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0C56D2-BBA1-4861-8F81-D821A3A1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2</a:t>
            </a:fld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5265360" imgH="4564440"/>
        </mc:Choice>
        <mc:Fallback>
          <p:control name="TextBox1" r:id="rId1" imgW="526536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28A64593-E391-4257-80E1-A50134FFE82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5475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2" r:id="rId2" imgW="5265360" imgH="4564440"/>
        </mc:Choice>
        <mc:Fallback>
          <p:control name="TextBox2" r:id="rId2" imgW="5265360" imgH="4564440">
            <p:pic>
              <p:nvPicPr>
                <p:cNvPr id="6" name="TextBox2">
                  <a:extLst>
                    <a:ext uri="{FF2B5EF4-FFF2-40B4-BE49-F238E27FC236}">
                      <a16:creationId xmlns:a16="http://schemas.microsoft.com/office/drawing/2014/main" id="{D9EBA86D-F17C-4419-9F70-C16BF0F538F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91237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347514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6E204-90C2-44EF-94A7-D0409AE53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Barriers - </a:t>
            </a:r>
            <a:r>
              <a:rPr lang="en-US" dirty="0" err="1"/>
              <a:t>pg</a:t>
            </a:r>
            <a:r>
              <a:rPr lang="en-US" dirty="0"/>
              <a:t> 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0EC9C-D9F4-420A-821D-F951E5239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the barrier?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Why does the barrier prevent me from reaching my goal?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might I remove the barrier and help it to become less of a problem?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Does my goal need to change in order for me to be more successful?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B7114-C671-401F-BA42-B9FC3B8B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3</a:t>
            </a:fld>
            <a:endParaRPr lang="en-US"/>
          </a:p>
        </p:txBody>
      </p:sp>
      <p:pic>
        <p:nvPicPr>
          <p:cNvPr id="6" name="image6.jpeg">
            <a:extLst>
              <a:ext uri="{FF2B5EF4-FFF2-40B4-BE49-F238E27FC236}">
                <a16:creationId xmlns:a16="http://schemas.microsoft.com/office/drawing/2014/main" id="{61260F8C-32F0-4B5A-B965-3F9E5B3B338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84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B8794-63AE-49F3-9C27-D3A9F3E8B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A22149-8840-4DAB-95FE-3DDE8BE8DB6E}"/>
              </a:ext>
            </a:extLst>
          </p:cNvPr>
          <p:cNvSpPr/>
          <p:nvPr/>
        </p:nvSpPr>
        <p:spPr>
          <a:xfrm>
            <a:off x="744279" y="1616040"/>
            <a:ext cx="10738884" cy="44551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Facilitator to copy brainstorm from session 4 ppt to here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“How might stand up and moving more improve my life”.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10C04D3-4EC5-4F3F-8EE6-51D49B465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Motivators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10942200" imgH="4564440"/>
        </mc:Choice>
        <mc:Fallback>
          <p:control name="TextBox1" r:id="rId1" imgW="1094220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6F5357D0-6897-4A31-81B8-4D87CACEA20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24626" y="1616040"/>
                  <a:ext cx="10942748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715854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F9B8-1C3D-43CD-8173-CFCE9523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might standing more improve my life?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FB822C-90E0-44B4-B214-1B26D7025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5</a:t>
            </a:fld>
            <a:endParaRPr 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5265360" imgH="4564440"/>
        </mc:Choice>
        <mc:Fallback>
          <p:control name="TextBox1" r:id="rId1" imgW="526536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28A64593-E391-4257-80E1-A50134FFE82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5475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2" r:id="rId2" imgW="5265360" imgH="4564440"/>
        </mc:Choice>
        <mc:Fallback>
          <p:control name="TextBox2" r:id="rId2" imgW="5265360" imgH="4564440">
            <p:pic>
              <p:nvPicPr>
                <p:cNvPr id="6" name="TextBox2">
                  <a:extLst>
                    <a:ext uri="{FF2B5EF4-FFF2-40B4-BE49-F238E27FC236}">
                      <a16:creationId xmlns:a16="http://schemas.microsoft.com/office/drawing/2014/main" id="{D9EBA86D-F17C-4419-9F70-C16BF0F538F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091237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295853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43DE3-146C-4EB9-8DA9-59956F99F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6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A22149-8840-4DAB-95FE-3DDE8BE8DB6E}"/>
              </a:ext>
            </a:extLst>
          </p:cNvPr>
          <p:cNvSpPr/>
          <p:nvPr/>
        </p:nvSpPr>
        <p:spPr>
          <a:xfrm>
            <a:off x="744279" y="1616040"/>
            <a:ext cx="10738884" cy="44551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Facilitator to copy brainstorm from session XX ppt to here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“Benefits”.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D58C503-3D45-4A18-A153-F072FFC3B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10942200" imgH="4564440"/>
        </mc:Choice>
        <mc:Fallback>
          <p:control name="TextBox1" r:id="rId1" imgW="1094220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6F5357D0-6897-4A31-81B8-4D87CACEA20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24626" y="1616040"/>
                  <a:ext cx="10942748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761581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54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25A6A7-CFD6-425C-88F6-F14C79FA1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333" y="136524"/>
            <a:ext cx="5250543" cy="672147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C66A1B-E227-49E9-9C62-2E4AB922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98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79822D7-005E-4B99-8340-EE0447395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– </a:t>
            </a:r>
            <a:r>
              <a:rPr lang="en-US" dirty="0" err="1"/>
              <a:t>pg</a:t>
            </a:r>
            <a:r>
              <a:rPr lang="en-US" dirty="0"/>
              <a:t> 44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41D51BA-9B63-4974-B357-E53A825E6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626" y="1099129"/>
            <a:ext cx="5471374" cy="516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IF…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31F9ED-E6E3-40E8-AD4A-EB8BF8CC0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8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0CEFDFD-3523-4A05-9A66-85917444709C}"/>
              </a:ext>
            </a:extLst>
          </p:cNvPr>
          <p:cNvSpPr txBox="1">
            <a:spLocks/>
          </p:cNvSpPr>
          <p:nvPr/>
        </p:nvSpPr>
        <p:spPr>
          <a:xfrm>
            <a:off x="6096000" y="1099127"/>
            <a:ext cx="5471374" cy="516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THEN…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C60758-3FBD-4E56-87B0-59AC7C9BB001}"/>
              </a:ext>
            </a:extLst>
          </p:cNvPr>
          <p:cNvCxnSpPr>
            <a:stCxn id="8" idx="1"/>
          </p:cNvCxnSpPr>
          <p:nvPr/>
        </p:nvCxnSpPr>
        <p:spPr>
          <a:xfrm flipH="1">
            <a:off x="6091237" y="1357583"/>
            <a:ext cx="4763" cy="48193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image6.jpeg">
            <a:extLst>
              <a:ext uri="{FF2B5EF4-FFF2-40B4-BE49-F238E27FC236}">
                <a16:creationId xmlns:a16="http://schemas.microsoft.com/office/drawing/2014/main" id="{DAFDB06B-A81A-4900-842F-F34F2E0A5DF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name="TextBox1" r:id="rId1" imgW="5265360" imgH="4564440"/>
        </mc:Choice>
        <mc:Fallback>
          <p:control name="TextBox1" r:id="rId1" imgW="5265360" imgH="4564440">
            <p:pic>
              <p:nvPicPr>
                <p:cNvPr id="24" name="TextBox1">
                  <a:extLst>
                    <a:ext uri="{FF2B5EF4-FFF2-40B4-BE49-F238E27FC236}">
                      <a16:creationId xmlns:a16="http://schemas.microsoft.com/office/drawing/2014/main" id="{24EBAF0A-6AC9-4932-8D75-FD204999BE9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25475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name="TextBox2" r:id="rId2" imgW="5265360" imgH="4564440"/>
        </mc:Choice>
        <mc:Fallback>
          <p:control name="TextBox2" r:id="rId2" imgW="5265360" imgH="4564440">
            <p:pic>
              <p:nvPicPr>
                <p:cNvPr id="25" name="TextBox2">
                  <a:extLst>
                    <a:ext uri="{FF2B5EF4-FFF2-40B4-BE49-F238E27FC236}">
                      <a16:creationId xmlns:a16="http://schemas.microsoft.com/office/drawing/2014/main" id="{18C1234E-07FC-4525-9363-358017DE8F7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91237" y="1616040"/>
                  <a:ext cx="5262563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82215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56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C66A1B-E227-49E9-9C62-2E4AB922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8F9752-79F8-4F36-9FA1-C0A60FA78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935" y="-22250"/>
            <a:ext cx="5145572" cy="675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63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3A726-4566-4132-9E94-ED5FBD1A9F6D}"/>
              </a:ext>
            </a:extLst>
          </p:cNvPr>
          <p:cNvSpPr txBox="1">
            <a:spLocks/>
          </p:cNvSpPr>
          <p:nvPr/>
        </p:nvSpPr>
        <p:spPr>
          <a:xfrm>
            <a:off x="0" y="2317898"/>
            <a:ext cx="6181650" cy="1690576"/>
          </a:xfrm>
          <a:prstGeom prst="rect">
            <a:avLst/>
          </a:prstGeom>
          <a:solidFill>
            <a:srgbClr val="013F34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200" dirty="0">
                <a:solidFill>
                  <a:schemeClr val="bg1"/>
                </a:solidFill>
              </a:rPr>
              <a:t>Participant Guide </a:t>
            </a:r>
            <a:r>
              <a:rPr lang="en-US" sz="5200" dirty="0" err="1">
                <a:solidFill>
                  <a:schemeClr val="bg1"/>
                </a:solidFill>
              </a:rPr>
              <a:t>pg</a:t>
            </a:r>
            <a:r>
              <a:rPr lang="en-US" sz="5200" dirty="0">
                <a:solidFill>
                  <a:schemeClr val="bg1"/>
                </a:solidFill>
              </a:rPr>
              <a:t> 58</a:t>
            </a:r>
          </a:p>
        </p:txBody>
      </p:sp>
      <p:pic>
        <p:nvPicPr>
          <p:cNvPr id="11" name="image6.jpeg">
            <a:extLst>
              <a:ext uri="{FF2B5EF4-FFF2-40B4-BE49-F238E27FC236}">
                <a16:creationId xmlns:a16="http://schemas.microsoft.com/office/drawing/2014/main" id="{EC79F545-DCC0-4CA2-9A72-17E7E9FB503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9" y="5805376"/>
            <a:ext cx="990289" cy="9172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CEF682-84C0-4949-9A2F-1C90E54B1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374" y="136525"/>
            <a:ext cx="5803853" cy="658495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C66A1B-E227-49E9-9C62-2E4AB922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13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43DE3-146C-4EB9-8DA9-59956F99F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11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A22149-8840-4DAB-95FE-3DDE8BE8DB6E}"/>
              </a:ext>
            </a:extLst>
          </p:cNvPr>
          <p:cNvSpPr/>
          <p:nvPr/>
        </p:nvSpPr>
        <p:spPr>
          <a:xfrm>
            <a:off x="744279" y="1616040"/>
            <a:ext cx="10738884" cy="44551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Facilitator to copy brainstorm from session XX ppt to here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“Benefits”.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307A488-F933-45C9-A39E-3E67B138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Self-Check Strategies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name="TextBox1" r:id="rId1" imgW="10942200" imgH="4564440"/>
        </mc:Choice>
        <mc:Fallback>
          <p:control name="TextBox1" r:id="rId1" imgW="10942200" imgH="4564440">
            <p:pic>
              <p:nvPicPr>
                <p:cNvPr id="4" name="TextBox1">
                  <a:extLst>
                    <a:ext uri="{FF2B5EF4-FFF2-40B4-BE49-F238E27FC236}">
                      <a16:creationId xmlns:a16="http://schemas.microsoft.com/office/drawing/2014/main" id="{6F5357D0-6897-4A31-81B8-4D87CACEA20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24626" y="1616040"/>
                  <a:ext cx="10942748" cy="45608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567655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EF17D-70B2-454A-BAEF-DE09AE3C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713B8-9B3F-4B7D-B5E6-34540CBE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8DFC49-3373-4703-9F5F-1E1A76F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4BF016-4903-AD32-F126-5DDA5F7F1E7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9051" y="2636043"/>
            <a:ext cx="6833897" cy="25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663767"/>
      </p:ext>
    </p:extLst>
  </p:cSld>
  <p:clrMapOvr>
    <a:masterClrMapping/>
  </p:clrMapOvr>
</p:sld>
</file>

<file path=ppt/theme/theme1.xml><?xml version="1.0" encoding="utf-8"?>
<a:theme xmlns:a="http://schemas.openxmlformats.org/drawingml/2006/main" name="StandUp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 (Stand Up)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dUp2" id="{93101958-238B-4A4D-AF48-7DCBB1D4E9FA}" vid="{C9090466-B2B7-4A47-86A9-660CE47B0F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76524b7-74bf-4061-9bbc-49fa7d72951c">
      <Value>2020</Value>
      <Value>914</Value>
      <Value>931</Value>
      <Value>912</Value>
      <Value>907</Value>
      <Value>920</Value>
      <Value>919</Value>
    </TaxCatchAll>
    <lcf76f155ced4ddcb4097134ff3c332f xmlns="50c43cca-6214-4b96-bf72-4b2a24d6a073">
      <Terms xmlns="http://schemas.microsoft.com/office/infopath/2007/PartnerControls"/>
    </lcf76f155ced4ddcb4097134ff3c332f>
    <Year xmlns="50c43cca-6214-4b96-bf72-4b2a24d6a073">2023</Year>
    <j4deb1fb49a2484a9bc772d31df6a623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During</TermName>
          <TermId xmlns="http://schemas.microsoft.com/office/infopath/2007/PartnerControls">1f0c3db1-124e-445c-a42d-b830cd0dc561</TermId>
        </TermInfo>
      </Terms>
    </j4deb1fb49a2484a9bc772d31df6a623>
    <k958cdbe2074454e823e3f35de4247bc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Workshop</TermName>
          <TermId xmlns="http://schemas.microsoft.com/office/infopath/2007/PartnerControls">d65f2ab5-3dc1-4649-8c30-3b8d3c8f0f2d</TermId>
        </TermInfo>
        <TermInfo xmlns="http://schemas.microsoft.com/office/infopath/2007/PartnerControls">
          <TermName xmlns="http://schemas.microsoft.com/office/infopath/2007/PartnerControls">Facilitator Full Training</TermName>
          <TermId xmlns="http://schemas.microsoft.com/office/infopath/2007/PartnerControls">548a1ed0-1056-48df-b67f-f6d0dff8f0bf</TermId>
        </TermInfo>
      </Terms>
    </k958cdbe2074454e823e3f35de4247bc>
    <lddf4348b4b44eeb955ff7f4eeb686b3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Virtual</TermName>
          <TermId xmlns="http://schemas.microsoft.com/office/infopath/2007/PartnerControls">8ecf9d73-4d08-4486-819f-e460d9e7ac7a</TermId>
        </TermInfo>
      </Terms>
    </lddf4348b4b44eeb955ff7f4eeb686b3>
    <bbaeeffa36ad44e7a369bcf5837d041f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Facilitators</TermName>
          <TermId xmlns="http://schemas.microsoft.com/office/infopath/2007/PartnerControls">033dfce4-dcd4-4ee6-b4af-fdf3d33a7471</TermId>
        </TermInfo>
        <TermInfo xmlns="http://schemas.microsoft.com/office/infopath/2007/PartnerControls">
          <TermName xmlns="http://schemas.microsoft.com/office/infopath/2007/PartnerControls">Master Trainers</TermName>
          <TermId xmlns="http://schemas.microsoft.com/office/infopath/2007/PartnerControls">d8593f30-4ca5-4a8f-9312-adf44576b974</TermId>
        </TermInfo>
      </Terms>
    </bbaeeffa36ad44e7a369bcf5837d041f>
    <j9247d9a13f240d6898af53f528f41a2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Master Trainer Toolkit</TermName>
          <TermId xmlns="http://schemas.microsoft.com/office/infopath/2007/PartnerControls">e269cff3-e480-4f09-8455-947728fa724a</TermId>
        </TermInfo>
      </Terms>
    </j9247d9a13f240d6898af53f528f41a2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886A37D4E80741BE5E042F7E78CFFB" ma:contentTypeVersion="42" ma:contentTypeDescription="Create a new document." ma:contentTypeScope="" ma:versionID="7da9a7eaf04e081ff3adaf8a76c6a6ac">
  <xsd:schema xmlns:xsd="http://www.w3.org/2001/XMLSchema" xmlns:xs="http://www.w3.org/2001/XMLSchema" xmlns:p="http://schemas.microsoft.com/office/2006/metadata/properties" xmlns:ns2="50c43cca-6214-4b96-bf72-4b2a24d6a073" xmlns:ns3="b76524b7-74bf-4061-9bbc-49fa7d72951c" targetNamespace="http://schemas.microsoft.com/office/2006/metadata/properties" ma:root="true" ma:fieldsID="256b57f9f201cb7513a1a12a3c931741" ns2:_="" ns3:_="">
    <xsd:import namespace="50c43cca-6214-4b96-bf72-4b2a24d6a073"/>
    <xsd:import namespace="b76524b7-74bf-4061-9bbc-49fa7d72951c"/>
    <xsd:element name="properties">
      <xsd:complexType>
        <xsd:sequence>
          <xsd:element name="documentManagement">
            <xsd:complexType>
              <xsd:all>
                <xsd:element ref="ns2:Year" minOccurs="0"/>
                <xsd:element ref="ns2:MediaServiceFastMetadata" minOccurs="0"/>
                <xsd:element ref="ns3:TaxCatchAll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ddf4348b4b44eeb955ff7f4eeb686b3" minOccurs="0"/>
                <xsd:element ref="ns2:k958cdbe2074454e823e3f35de4247bc" minOccurs="0"/>
                <xsd:element ref="ns2:bbaeeffa36ad44e7a369bcf5837d041f" minOccurs="0"/>
                <xsd:element ref="ns2:j9247d9a13f240d6898af53f528f41a2" minOccurs="0"/>
                <xsd:element ref="ns2:j4deb1fb49a2484a9bc772d31df6a623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c43cca-6214-4b96-bf72-4b2a24d6a073" elementFormDefault="qualified">
    <xsd:import namespace="http://schemas.microsoft.com/office/2006/documentManagement/types"/>
    <xsd:import namespace="http://schemas.microsoft.com/office/infopath/2007/PartnerControls"/>
    <xsd:element name="Year" ma:index="8" nillable="true" ma:displayName="Year" ma:format="Dropdown" ma:internalName="Year" ma:readOnly="false">
      <xsd:simpleType>
        <xsd:restriction base="dms:Text">
          <xsd:maxLength value="255"/>
        </xsd:restriction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e0ca4f4-bd4a-4530-8d17-0334718f01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ddf4348b4b44eeb955ff7f4eeb686b3" ma:index="19" nillable="true" ma:taxonomy="true" ma:internalName="lddf4348b4b44eeb955ff7f4eeb686b3" ma:taxonomyFieldName="Delivery_x0020_Method" ma:displayName="Delivery Method" ma:readOnly="false" ma:default="" ma:fieldId="{5ddf4348-b4b4-4eeb-955f-f7f4eeb686b3}" ma:taxonomyMulti="true" ma:sspId="be0ca4f4-bd4a-4530-8d17-0334718f01b6" ma:termSetId="554aaeb6-9879-4f46-aec4-0cfa973a250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958cdbe2074454e823e3f35de4247bc" ma:index="21" nillable="true" ma:taxonomy="true" ma:internalName="k958cdbe2074454e823e3f35de4247bc" ma:taxonomyFieldName="Training" ma:displayName="Used In" ma:readOnly="false" ma:default="" ma:fieldId="{4958cdbe-2074-454e-823e-3f35de4247bc}" ma:taxonomyMulti="true" ma:sspId="be0ca4f4-bd4a-4530-8d17-0334718f01b6" ma:termSetId="c55d9f9d-0ed6-4fd2-8435-a67175283e5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baeeffa36ad44e7a369bcf5837d041f" ma:index="23" nillable="true" ma:taxonomy="true" ma:internalName="bbaeeffa36ad44e7a369bcf5837d041f" ma:taxonomyFieldName="Audience" ma:displayName="Used By" ma:readOnly="false" ma:default="" ma:fieldId="{bbaeeffa-36ad-44e7-a369-bcf5837d041f}" ma:taxonomyMulti="true" ma:sspId="be0ca4f4-bd4a-4530-8d17-0334718f01b6" ma:termSetId="7431fd12-e143-400b-802a-e5c6c4cb0b4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9247d9a13f240d6898af53f528f41a2" ma:index="25" nillable="true" ma:taxonomy="true" ma:internalName="j9247d9a13f240d6898af53f528f41a2" ma:taxonomyFieldName="Doc_x0020_Type" ma:displayName="Doc Type" ma:readOnly="false" ma:default="" ma:fieldId="{39247d9a-13f2-40d6-898a-f53f528f41a2}" ma:taxonomyMulti="true" ma:sspId="be0ca4f4-bd4a-4530-8d17-0334718f01b6" ma:termSetId="f63123ce-4453-4304-b871-972c575d7b7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4deb1fb49a2484a9bc772d31df6a623" ma:index="27" nillable="true" ma:taxonomy="true" ma:internalName="j4deb1fb49a2484a9bc772d31df6a623" ma:taxonomyFieldName="WS_x0020_Phase" ma:displayName="WS Phase" ma:readOnly="false" ma:default="" ma:fieldId="{34deb1fb-49a2-484a-9bc7-72d31df6a623}" ma:taxonomyMulti="true" ma:sspId="be0ca4f4-bd4a-4530-8d17-0334718f01b6" ma:termSetId="6e605135-9a19-4602-93fe-72d3088cc22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30" nillable="true" ma:displayName="MediaServiceMetadata" ma:hidden="true" ma:internalName="MediaServiceMetadata" ma:readOnly="true">
      <xsd:simpleType>
        <xsd:restriction base="dms:Note"/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524b7-74bf-4061-9bbc-49fa7d72951c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58bfaa1-68b0-4321-8145-30d0d4005d2d}" ma:internalName="TaxCatchAll" ma:readOnly="false" ma:showField="CatchAllData" ma:web="b76524b7-74bf-4061-9bbc-49fa7d7295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8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5DBDDB-B7B9-424C-AB55-925D112227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10CBFB-6698-4F45-9C32-FC89C88C20CB}">
  <ds:schemaRefs>
    <ds:schemaRef ds:uri="http://schemas.microsoft.com/office/2006/metadata/properties"/>
    <ds:schemaRef ds:uri="http://schemas.microsoft.com/office/infopath/2007/PartnerControls"/>
    <ds:schemaRef ds:uri="b76524b7-74bf-4061-9bbc-49fa7d72951c"/>
    <ds:schemaRef ds:uri="50c43cca-6214-4b96-bf72-4b2a24d6a073"/>
  </ds:schemaRefs>
</ds:datastoreItem>
</file>

<file path=customXml/itemProps3.xml><?xml version="1.0" encoding="utf-8"?>
<ds:datastoreItem xmlns:ds="http://schemas.openxmlformats.org/officeDocument/2006/customXml" ds:itemID="{4C49D004-9579-46AF-9E8D-1ADF62A504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c43cca-6214-4b96-bf72-4b2a24d6a073"/>
    <ds:schemaRef ds:uri="b76524b7-74bf-4061-9bbc-49fa7d7295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StandUp2</Template>
  <TotalTime>178</TotalTime>
  <Words>324</Words>
  <Application>Microsoft Office PowerPoint</Application>
  <PresentationFormat>Widescreen</PresentationFormat>
  <Paragraphs>51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Segoe UI</vt:lpstr>
      <vt:lpstr>Segoe UI Black</vt:lpstr>
      <vt:lpstr>StandUp2</vt:lpstr>
      <vt:lpstr>Session 5 (Refresher)</vt:lpstr>
      <vt:lpstr>Ground Rules</vt:lpstr>
      <vt:lpstr>Addressing Barriers - pg 24</vt:lpstr>
      <vt:lpstr>Motivators</vt:lpstr>
      <vt:lpstr>How might standing more improve my life?</vt:lpstr>
      <vt:lpstr>Benefits</vt:lpstr>
      <vt:lpstr>PowerPoint Presentation</vt:lpstr>
      <vt:lpstr>Barriers – pg 44</vt:lpstr>
      <vt:lpstr>PowerPoint Presentation</vt:lpstr>
      <vt:lpstr>PowerPoint Presentation</vt:lpstr>
      <vt:lpstr>Self-Check Strategies</vt:lpstr>
      <vt:lpstr>Close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</dc:title>
  <dc:creator>Erin Eggert</dc:creator>
  <cp:lastModifiedBy>Erin Eggert</cp:lastModifiedBy>
  <cp:revision>31</cp:revision>
  <dcterms:created xsi:type="dcterms:W3CDTF">2020-12-15T14:02:44Z</dcterms:created>
  <dcterms:modified xsi:type="dcterms:W3CDTF">2023-11-21T20:05:57Z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0x01010083886A37D4E80741BE5E042F7E78CFFB</vt:lpwstr>
  </property>
  <property fmtid="{D5CDD505-2E9C-101B-9397-08002B2CF9AE}" pid="3" name="MediaServiceImageTags">
    <vt:lpwstr/>
  </property>
  <property fmtid="{D5CDD505-2E9C-101B-9397-08002B2CF9AE}" pid="4" name="Training">
    <vt:lpwstr>920;#Workshop|d65f2ab5-3dc1-4649-8c30-3b8d3c8f0f2d;#912;#Facilitator Full Training|548a1ed0-1056-48df-b67f-f6d0dff8f0bf</vt:lpwstr>
  </property>
  <property fmtid="{D5CDD505-2E9C-101B-9397-08002B2CF9AE}" pid="5" name="WS_x0020_Phase">
    <vt:lpwstr/>
  </property>
  <property fmtid="{D5CDD505-2E9C-101B-9397-08002B2CF9AE}" pid="6" name="Delivery Method">
    <vt:lpwstr>907;#Virtual|8ecf9d73-4d08-4486-819f-e460d9e7ac7a</vt:lpwstr>
  </property>
  <property fmtid="{D5CDD505-2E9C-101B-9397-08002B2CF9AE}" pid="7" name="Doc_x0020_Type">
    <vt:lpwstr/>
  </property>
  <property fmtid="{D5CDD505-2E9C-101B-9397-08002B2CF9AE}" pid="8" name="Audience">
    <vt:lpwstr>919;#Facilitators|033dfce4-dcd4-4ee6-b4af-fdf3d33a7471;#914;#Master Trainers|d8593f30-4ca5-4a8f-9312-adf44576b974</vt:lpwstr>
  </property>
  <property fmtid="{D5CDD505-2E9C-101B-9397-08002B2CF9AE}" pid="9" name="WS Phase">
    <vt:lpwstr>931;#During|1f0c3db1-124e-445c-a42d-b830cd0dc561</vt:lpwstr>
  </property>
  <property fmtid="{D5CDD505-2E9C-101B-9397-08002B2CF9AE}" pid="10" name="Doc Type">
    <vt:lpwstr>2020;#Master Trainer Toolkit|e269cff3-e480-4f09-8455-947728fa724a</vt:lpwstr>
  </property>
</Properties>
</file>