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notesSlides/notesSlide1.xml" ContentType="application/vnd.openxmlformats-officedocument.presentationml.notesSlide+xml"/>
  <Override PartName="/ppt/activeX/activeX3.xml" ContentType="application/vnd.ms-office.activeX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notesSlides/notesSlide3.xml" ContentType="application/vnd.openxmlformats-officedocument.presentationml.notesSlide+xml"/>
  <Override PartName="/ppt/activeX/activeX5.xml" ContentType="application/vnd.ms-office.activeX+xml"/>
  <Override PartName="/ppt/notesSlides/notesSlide4.xml" ContentType="application/vnd.openxmlformats-officedocument.presentationml.notesSlide+xml"/>
  <Override PartName="/ppt/activeX/activeX6.xml" ContentType="application/vnd.ms-office.activeX+xml"/>
  <Override PartName="/ppt/activeX/activeX7.xml" ContentType="application/vnd.ms-office.activeX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285" r:id="rId6"/>
    <p:sldId id="261" r:id="rId7"/>
    <p:sldId id="269" r:id="rId8"/>
    <p:sldId id="283" r:id="rId9"/>
    <p:sldId id="260" r:id="rId10"/>
    <p:sldId id="278" r:id="rId11"/>
    <p:sldId id="287" r:id="rId12"/>
    <p:sldId id="288" r:id="rId13"/>
    <p:sldId id="280" r:id="rId14"/>
    <p:sldId id="281" r:id="rId15"/>
    <p:sldId id="284" r:id="rId16"/>
    <p:sldId id="274" r:id="rId17"/>
    <p:sldId id="28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ggert" initials="EE" lastIdx="4" clrIdx="0">
    <p:extLst>
      <p:ext uri="{19B8F6BF-5375-455C-9EA6-DF929625EA0E}">
        <p15:presenceInfo xmlns:p15="http://schemas.microsoft.com/office/powerpoint/2012/main" userId="S::Erin.Eggert@wihealthyaging.org::d61903b9-a145-41e3-bb4e-8cf8e375a5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F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B9CF32-098E-48E4-BC1F-7BF86BFA5E9F}" v="9" dt="2023-08-02T13:00:30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02" autoAdjust="0"/>
  </p:normalViewPr>
  <p:slideViewPr>
    <p:cSldViewPr snapToGrid="0">
      <p:cViewPr varScale="1">
        <p:scale>
          <a:sx n="72" d="100"/>
          <a:sy n="72" d="100"/>
        </p:scale>
        <p:origin x="10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4709-BB5D-4D20-A7D2-39DB025D41AE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0ACE-81C8-450F-ACAD-B1F96B702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87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03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0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These text boxes work in presentation mode. Facilitator should type on the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3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E1C74-9761-44FF-B695-1B56BA1321CB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78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AEB98-858D-47AA-A512-1C02C5160DE4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4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CDB7-2DBF-4030-BE3D-6290BA20B611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B5E19-C4BA-454A-AF4E-1E3E4930854A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722EB65-5CE2-4D6D-8672-2899860BE723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153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8FAEC-F2E5-4DFD-84D0-B7EF2F48E4FA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ECD1AC2-DD72-4BB5-9BA9-1D86EAD6E439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182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17A-1900-4DDE-9EDB-DC57C8C56F10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3B7AEF2-A008-49F4-964D-5A25902200CC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813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0D06-A3B9-4DD7-891F-0BCE13101092}" type="datetime1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EECA5D3-0686-425B-9B4E-4F762E941625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224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AFF-BBCD-4981-B75D-29B752739250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2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386F-CC8E-427B-ABA5-A5BA2F46789F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4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9367B-8FAC-411F-8030-EB5538BC6700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6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343-475F-48CD-9434-88CE45FEA3A9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27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686F-F8EA-4386-BB9B-0CF016FB67D7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42866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686F-F8EA-4386-BB9B-0CF016FB67D7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34136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686F-F8EA-4386-BB9B-0CF016FB67D7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64421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B5E19-C4BA-454A-AF4E-1E3E4930854A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7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8FAEC-F2E5-4DFD-84D0-B7EF2F48E4FA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858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917A-1900-4DDE-9EDB-DC57C8C56F10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22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B686F-F8EA-4386-BB9B-0CF016FB67D7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4CB06A-1839-4D78-BD46-A71F8B7A90A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4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52" r:id="rId15"/>
    <p:sldLayoutId id="2147483653" r:id="rId16"/>
    <p:sldLayoutId id="2147483654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3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4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5.x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7.xml"/><Relationship Id="rId1" Type="http://schemas.openxmlformats.org/officeDocument/2006/relationships/control" Target="../activeX/activeX6.xml"/><Relationship Id="rId6" Type="http://schemas.openxmlformats.org/officeDocument/2006/relationships/image" Target="../media/image4.wmf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/>
          <a:lstStyle/>
          <a:p>
            <a:r>
              <a:rPr lang="en-US"/>
              <a:t>Session 4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50195"/>
            <a:ext cx="9144000" cy="820442"/>
          </a:xfrm>
        </p:spPr>
        <p:txBody>
          <a:bodyPr>
            <a:normAutofit/>
          </a:bodyPr>
          <a:lstStyle/>
          <a:p>
            <a:r>
              <a:rPr lang="en-US" sz="1800" dirty="0"/>
              <a:t>Program Creator: Kelli F Koltyn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07DB8-D937-4649-93E3-3406046C5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0AB019-4E9F-703F-3066-6ED9981D28A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117969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Ground Rules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C56D2-BBA1-4861-8F81-D821A3A1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4751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A3A8-4F75-4F34-A54D-FAAAD44B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7898"/>
            <a:ext cx="6105655" cy="1690576"/>
          </a:xfr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40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43EFBB-FD0A-4C92-ACBC-E37D0D796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3</a:t>
            </a:fld>
            <a:endParaRPr lang="en-US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42D9A1D6-970E-4AF7-9AE5-1518D85DF33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D9B20D-2230-4CF9-829C-7A0B3ECA4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058" y="230801"/>
            <a:ext cx="4931511" cy="649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4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34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89903C-F614-4B07-A83B-7A1F0189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75" y="-1"/>
            <a:ext cx="5533275" cy="68579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D2D375-A954-4F7F-AEEB-B4F96ED8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9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Barriers - </a:t>
            </a:r>
            <a:r>
              <a:rPr lang="en-US" dirty="0" err="1"/>
              <a:t>pg</a:t>
            </a:r>
            <a:r>
              <a:rPr lang="en-US" dirty="0"/>
              <a:t>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EC9C-D9F4-420A-821D-F951E523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barrier?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does the barrier prevent me from reaching my goal?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might I remove the barrier and help it to become less of a problem?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my goal need to change in order for me to be more successful?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5C979-C911-4206-B19A-1CACEF43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5</a:t>
            </a:fld>
            <a:endParaRPr lang="en-US"/>
          </a:p>
        </p:txBody>
      </p:sp>
      <p:pic>
        <p:nvPicPr>
          <p:cNvPr id="6" name="image6.jpeg">
            <a:extLst>
              <a:ext uri="{FF2B5EF4-FFF2-40B4-BE49-F238E27FC236}">
                <a16:creationId xmlns:a16="http://schemas.microsoft.com/office/drawing/2014/main" id="{5DED1FF3-9FDE-4E87-915A-7E430F0D9C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9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B6EE-AFA6-48A1-893E-C1BD9D72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161"/>
            <a:ext cx="12192000" cy="1451879"/>
          </a:xfrm>
        </p:spPr>
        <p:txBody>
          <a:bodyPr/>
          <a:lstStyle/>
          <a:p>
            <a:r>
              <a:rPr lang="en-US" dirty="0"/>
              <a:t>How might standing more improve my life?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9F5A7F-E73E-4760-824D-6E56D2B9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6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74192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B6EE-AFA6-48A1-893E-C1BD9D72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161"/>
            <a:ext cx="12192000" cy="1451879"/>
          </a:xfrm>
        </p:spPr>
        <p:txBody>
          <a:bodyPr/>
          <a:lstStyle/>
          <a:p>
            <a:r>
              <a:rPr lang="en-US" dirty="0"/>
              <a:t>How can we stay motivated to reach our goal for sitting less after this class?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23A08-E62A-446B-AD2A-2EFF50AD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22149-8840-4DAB-95FE-3DDE8BE8DB6E}"/>
              </a:ext>
            </a:extLst>
          </p:cNvPr>
          <p:cNvSpPr/>
          <p:nvPr/>
        </p:nvSpPr>
        <p:spPr>
          <a:xfrm>
            <a:off x="744279" y="1616040"/>
            <a:ext cx="10738884" cy="44551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Facilitator to copy brainstorm from session 3 ppt to here. 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91968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42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D2D375-A954-4F7F-AEEB-B4F96ED8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47B24F-7510-4155-9CE2-FB4166DC8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820" y="-1"/>
            <a:ext cx="5756236" cy="685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97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43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D2D375-A954-4F7F-AEEB-B4F96ED8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342AA-6502-420F-8AC3-61E4CAEE0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08" t="7777" r="5754" b="17858"/>
          <a:stretch/>
        </p:blipFill>
        <p:spPr>
          <a:xfrm>
            <a:off x="6181650" y="136524"/>
            <a:ext cx="5974644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06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9822D7-005E-4B99-8340-EE04473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stay active in the community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E0F83F-4A11-4EB2-971F-32401B4E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10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98062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9822D7-005E-4B99-8340-EE04473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– </a:t>
            </a:r>
            <a:r>
              <a:rPr lang="en-US" dirty="0" err="1"/>
              <a:t>pg</a:t>
            </a:r>
            <a:r>
              <a:rPr lang="en-US" dirty="0"/>
              <a:t> 44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1D51BA-9B63-4974-B357-E53A825E6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26" y="1099129"/>
            <a:ext cx="5471374" cy="516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IF…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DC1FBF-6F08-436B-B81E-AC514445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11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0CEFDFD-3523-4A05-9A66-85917444709C}"/>
              </a:ext>
            </a:extLst>
          </p:cNvPr>
          <p:cNvSpPr txBox="1">
            <a:spLocks/>
          </p:cNvSpPr>
          <p:nvPr/>
        </p:nvSpPr>
        <p:spPr>
          <a:xfrm>
            <a:off x="6096000" y="1099127"/>
            <a:ext cx="5471374" cy="51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THEN…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BFB2DC-EA33-42EE-8341-4D313AFDFE6F}"/>
              </a:ext>
            </a:extLst>
          </p:cNvPr>
          <p:cNvCxnSpPr/>
          <p:nvPr/>
        </p:nvCxnSpPr>
        <p:spPr>
          <a:xfrm>
            <a:off x="6091237" y="1479665"/>
            <a:ext cx="0" cy="46972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image6.jpeg">
            <a:extLst>
              <a:ext uri="{FF2B5EF4-FFF2-40B4-BE49-F238E27FC236}">
                <a16:creationId xmlns:a16="http://schemas.microsoft.com/office/drawing/2014/main" id="{18F957B1-9692-496E-B493-EFCBF80F7D7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24" name="TextBox1">
                  <a:extLst>
                    <a:ext uri="{FF2B5EF4-FFF2-40B4-BE49-F238E27FC236}">
                      <a16:creationId xmlns:a16="http://schemas.microsoft.com/office/drawing/2014/main" id="{F1961890-EEA9-49EF-92BB-6B6623E5EB5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25" name="TextBox2">
                  <a:extLst>
                    <a:ext uri="{FF2B5EF4-FFF2-40B4-BE49-F238E27FC236}">
                      <a16:creationId xmlns:a16="http://schemas.microsoft.com/office/drawing/2014/main" id="{F77BAB84-20F1-44B9-AED2-6375AAB5F76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2215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Barriers - </a:t>
            </a:r>
            <a:r>
              <a:rPr lang="en-US" dirty="0" err="1"/>
              <a:t>pg</a:t>
            </a:r>
            <a:r>
              <a:rPr lang="en-US" dirty="0"/>
              <a:t>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EC9C-D9F4-420A-821D-F951E523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barrier?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does the barrier prevent me from reaching my goal?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might I remove the barrier and help it to become less of a problem?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my goal need to change in order for me to be more successful?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5C979-C911-4206-B19A-1CACEF43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12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11D8AC92-0786-47E8-BB63-3F3025C44D5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24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46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A99BE6-DA46-4C27-BE15-57F4F0887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230" y="68262"/>
            <a:ext cx="5469148" cy="672147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A075A9-D62A-44C1-BFEA-92DC7C59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35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Participant Guide </a:t>
            </a:r>
            <a:r>
              <a:rPr lang="en-US" sz="4400" dirty="0" err="1">
                <a:solidFill>
                  <a:schemeClr val="bg1"/>
                </a:solidFill>
              </a:rPr>
              <a:t>pg</a:t>
            </a:r>
            <a:r>
              <a:rPr lang="en-US" sz="4400" dirty="0">
                <a:solidFill>
                  <a:schemeClr val="bg1"/>
                </a:solidFill>
              </a:rPr>
              <a:t> 48-51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B281-8480-4B9C-BB06-C0954EA2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14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FAFF4415-BE22-4B13-9CB3-BC4C778700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FA3C67-5279-8880-0E35-B2233DCE9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022" y="1337836"/>
            <a:ext cx="7911956" cy="538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11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F17D-70B2-454A-BAEF-DE09AE3C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13B8-9B3F-4B7D-B5E6-34540CBE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Refresher session in 4 weeks</a:t>
            </a:r>
          </a:p>
          <a:p>
            <a:r>
              <a:rPr lang="en-US" dirty="0"/>
              <a:t>Questions?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20C42-193C-441C-8653-EF4B2763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BF016-4903-AD32-F126-5DDA5F7F1E7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267888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6376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" id="{CFB8710C-6F7F-487B-A8E7-2A9A74975CFC}" vid="{5554616B-FE49-4696-B920-942E01A870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6524b7-74bf-4061-9bbc-49fa7d72951c">
      <Value>907</Value>
      <Value>920</Value>
      <Value>919</Value>
      <Value>931</Value>
    </TaxCatchAll>
    <lcf76f155ced4ddcb4097134ff3c332f xmlns="50c43cca-6214-4b96-bf72-4b2a24d6a073">
      <Terms xmlns="http://schemas.microsoft.com/office/infopath/2007/PartnerControls"/>
    </lcf76f155ced4ddcb4097134ff3c332f>
    <Year xmlns="50c43cca-6214-4b96-bf72-4b2a24d6a073">2023</Year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During</TermName>
          <TermId xmlns="http://schemas.microsoft.com/office/infopath/2007/PartnerControls">1f0c3db1-124e-445c-a42d-b830cd0dc561</TermId>
        </TermInfo>
      </Terms>
    </j4deb1fb49a2484a9bc772d31df6a623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</Terms>
    </k958cdbe2074454e823e3f35de4247bc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</Terms>
    </lddf4348b4b44eeb955ff7f4eeb686b3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</Terms>
    </bbaeeffa36ad44e7a369bcf5837d041f>
    <j9247d9a13f240d6898af53f528f41a2 xmlns="50c43cca-6214-4b96-bf72-4b2a24d6a073">
      <Terms xmlns="http://schemas.microsoft.com/office/infopath/2007/PartnerControls"/>
    </j9247d9a13f240d6898af53f528f41a2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56216E-FC39-4180-AC35-9CE6230E74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412101-4D79-4CE8-8A4C-BD24DEB33120}">
  <ds:schemaRefs>
    <ds:schemaRef ds:uri="http://schemas.microsoft.com/office/2006/metadata/properties"/>
    <ds:schemaRef ds:uri="http://schemas.microsoft.com/office/infopath/2007/PartnerControls"/>
    <ds:schemaRef ds:uri="b76524b7-74bf-4061-9bbc-49fa7d72951c"/>
    <ds:schemaRef ds:uri="50c43cca-6214-4b96-bf72-4b2a24d6a073"/>
  </ds:schemaRefs>
</ds:datastoreItem>
</file>

<file path=customXml/itemProps3.xml><?xml version="1.0" encoding="utf-8"?>
<ds:datastoreItem xmlns:ds="http://schemas.openxmlformats.org/officeDocument/2006/customXml" ds:itemID="{8895F876-E53D-4F33-A5FF-CE3944CD69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StandUp</Template>
  <TotalTime>1487</TotalTime>
  <Words>340</Words>
  <Application>Microsoft Office PowerPoint</Application>
  <PresentationFormat>Widescreen</PresentationFormat>
  <Paragraphs>54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Segoe UI</vt:lpstr>
      <vt:lpstr>Segoe UI Black</vt:lpstr>
      <vt:lpstr>StandUp</vt:lpstr>
      <vt:lpstr>Session 4</vt:lpstr>
      <vt:lpstr>Ground Rules</vt:lpstr>
      <vt:lpstr>Participant Guide pg 40</vt:lpstr>
      <vt:lpstr>PowerPoint Presentation</vt:lpstr>
      <vt:lpstr>Addressing Barriers - pg 24</vt:lpstr>
      <vt:lpstr>How might standing more improve my life?</vt:lpstr>
      <vt:lpstr>How can we stay motivated to reach our goal for sitting less after this class?</vt:lpstr>
      <vt:lpstr>PowerPoint Presentation</vt:lpstr>
      <vt:lpstr>PowerPoint Presentation</vt:lpstr>
      <vt:lpstr>Ways to stay active in the community</vt:lpstr>
      <vt:lpstr>Barriers – pg 44</vt:lpstr>
      <vt:lpstr>Addressing Barriers - pg 24</vt:lpstr>
      <vt:lpstr>PowerPoint Presentation</vt:lpstr>
      <vt:lpstr>Participant Guide pg 48-51</vt:lpstr>
      <vt:lpstr>Close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Erin Eggert</dc:creator>
  <cp:lastModifiedBy>Erin Eggert</cp:lastModifiedBy>
  <cp:revision>35</cp:revision>
  <dcterms:created xsi:type="dcterms:W3CDTF">2020-12-15T14:02:44Z</dcterms:created>
  <dcterms:modified xsi:type="dcterms:W3CDTF">2023-11-21T20:05:24Z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0x01010083886A37D4E80741BE5E042F7E78CFFB</vt:lpwstr>
  </property>
  <property fmtid="{D5CDD505-2E9C-101B-9397-08002B2CF9AE}" pid="3" name="MediaServiceImageTags">
    <vt:lpwstr/>
  </property>
  <property fmtid="{D5CDD505-2E9C-101B-9397-08002B2CF9AE}" pid="4" name="Training">
    <vt:lpwstr>920;#Workshop|d65f2ab5-3dc1-4649-8c30-3b8d3c8f0f2d</vt:lpwstr>
  </property>
  <property fmtid="{D5CDD505-2E9C-101B-9397-08002B2CF9AE}" pid="5" name="WS_x0020_Phase">
    <vt:lpwstr/>
  </property>
  <property fmtid="{D5CDD505-2E9C-101B-9397-08002B2CF9AE}" pid="6" name="Delivery Method">
    <vt:lpwstr>907;#Virtual|8ecf9d73-4d08-4486-819f-e460d9e7ac7a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</vt:lpwstr>
  </property>
  <property fmtid="{D5CDD505-2E9C-101B-9397-08002B2CF9AE}" pid="9" name="WS Phase">
    <vt:lpwstr>931;#During|1f0c3db1-124e-445c-a42d-b830cd0dc561</vt:lpwstr>
  </property>
  <property fmtid="{D5CDD505-2E9C-101B-9397-08002B2CF9AE}" pid="10" name="Doc Type">
    <vt:lpwstr/>
  </property>
</Properties>
</file>