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notesSlides/notesSlide1.xml" ContentType="application/vnd.openxmlformats-officedocument.presentationml.notesSlide+xml"/>
  <Override PartName="/ppt/activeX/activeX3.xml" ContentType="application/vnd.ms-office.activeX+xml"/>
  <Override PartName="/ppt/activeX/activeX4.xml" ContentType="application/vnd.ms-office.activeX+xml"/>
  <Override PartName="/ppt/notesSlides/notesSlide2.xml" ContentType="application/vnd.openxmlformats-officedocument.presentationml.notesSlide+xml"/>
  <Override PartName="/ppt/activeX/activeX5.xml" ContentType="application/vnd.ms-office.activeX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78" r:id="rId6"/>
    <p:sldId id="261" r:id="rId7"/>
    <p:sldId id="258" r:id="rId8"/>
    <p:sldId id="263" r:id="rId9"/>
    <p:sldId id="262" r:id="rId10"/>
    <p:sldId id="277" r:id="rId11"/>
    <p:sldId id="269" r:id="rId12"/>
    <p:sldId id="260" r:id="rId13"/>
    <p:sldId id="287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ggert" initials="EE" lastIdx="1" clrIdx="0">
    <p:extLst>
      <p:ext uri="{19B8F6BF-5375-455C-9EA6-DF929625EA0E}">
        <p15:presenceInfo xmlns:p15="http://schemas.microsoft.com/office/powerpoint/2012/main" userId="S::Erin.Eggert@wihealthyaging.org::d61903b9-a145-41e3-bb4e-8cf8e375a5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F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649FCA-FBE2-424A-BB82-804AE66688F7}" v="7" dt="2023-08-02T12:59:55.803"/>
    <p1510:client id="{8038CC28-66C7-75C2-526A-799DCCC7A10D}" v="6" dt="2023-11-21T20:03:10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02" autoAdjust="0"/>
  </p:normalViewPr>
  <p:slideViewPr>
    <p:cSldViewPr snapToGrid="0">
      <p:cViewPr varScale="1">
        <p:scale>
          <a:sx n="51" d="100"/>
          <a:sy n="51" d="100"/>
        </p:scale>
        <p:origin x="8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4709-BB5D-4D20-A7D2-39DB025D41AE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0ACE-81C8-450F-ACAD-B1F96B702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Copy and paste this completed slide from Session 2.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8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B06C-65F4-4712-968C-5DECAB106086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6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A970-F0DE-43EB-B60B-C144DDD6C353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6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FA650-A871-4F77-8F3A-32CA1E3B4D19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1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5DAC-0BB4-4A34-87B8-11199FB9F296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D1CC31-C70E-410D-A57A-878ABCED92B6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2D79CBC-7407-42DF-807C-5FD9848BBE2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947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9131C-F2CB-4B1D-80C4-EF5BA91A4F9E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508A28-ACC6-4154-9111-B32410E45F30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0AAE226-8951-41EE-9A3F-739EA1552505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332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3DFE6-B095-45D9-B5EF-4F89BE3D723D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D54FC-E616-47C6-BAAE-798E06A2E0D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AE508A7-0885-4219-862F-4DA692781D68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339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ABB2-C5A6-41F7-89D1-0C6B4623BD0E}" type="datetime1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FD9D3C-0AAD-4976-8E24-25490CFE4D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A231A0-BC36-45B2-A728-CFBA468E2E6B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464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4CAE-CA1C-41DB-B2CD-000CE80407D6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2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E84A6-5D72-4566-8681-AB80E76064DE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6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246A-6AD8-4904-B8E4-1381A95C3E98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6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9D3E8-7A07-4817-B5C9-9D5DBEC493EA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4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0954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64707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10050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07330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97177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289995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15DAC-0BB4-4A34-87B8-11199FB9F296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70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9131C-F2CB-4B1D-80C4-EF5BA91A4F9E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858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3DFE6-B095-45D9-B5EF-4F89BE3D723D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22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4B607-3039-42DA-AD20-3730444D7134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22F25-C2A1-4219-B318-33B1078D8C5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BE0A44-120D-41CC-A420-F6B9E7D3A20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1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52" r:id="rId18"/>
    <p:sldLayoutId id="2147483653" r:id="rId19"/>
    <p:sldLayoutId id="2147483654" r:id="rId2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4.xml"/><Relationship Id="rId1" Type="http://schemas.openxmlformats.org/officeDocument/2006/relationships/control" Target="../activeX/activeX3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5.x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/>
          <a:lstStyle/>
          <a:p>
            <a:r>
              <a:rPr lang="en-US" dirty="0"/>
              <a:t>Session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50195"/>
            <a:ext cx="9144000" cy="820442"/>
          </a:xfrm>
        </p:spPr>
        <p:txBody>
          <a:bodyPr>
            <a:normAutofit/>
          </a:bodyPr>
          <a:lstStyle/>
          <a:p>
            <a:r>
              <a:rPr lang="en-US" sz="1800" dirty="0"/>
              <a:t>Program Creator: Kelli F Koltyn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5BCAB-6824-4BCA-A5AA-27CCD9C83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C1B0DF-CD95-BDF3-36E9-9970A1C610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117969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Ground Rules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C56D2-BBA1-4861-8F81-D821A3A1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4751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A3A8-4F75-4F34-A54D-FAAAD44B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7898"/>
            <a:ext cx="6105655" cy="1690576"/>
          </a:xfr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</a:t>
            </a:r>
            <a:r>
              <a:rPr lang="en-US" sz="5200" dirty="0"/>
              <a:t>22</a:t>
            </a:r>
            <a:endParaRPr lang="en-US" sz="52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2F1219-0C88-46E1-BD7D-224E2CCE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3</a:t>
            </a:fld>
            <a:endParaRPr lang="en-US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42D9A1D6-970E-4AF7-9AE5-1518D85DF33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A36C5-2076-42BA-AE72-59A6B7B366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12"/>
          <a:stretch/>
        </p:blipFill>
        <p:spPr>
          <a:xfrm>
            <a:off x="6312131" y="0"/>
            <a:ext cx="5309062" cy="70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4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might standing more improve my life?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B822C-90E0-44B4-B214-1B26D702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4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9585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00849BC-4E94-4B20-A9C1-ACAE62FCCB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6" r="2499"/>
          <a:stretch/>
        </p:blipFill>
        <p:spPr>
          <a:xfrm rot="16200000">
            <a:off x="3450304" y="-539575"/>
            <a:ext cx="5121274" cy="8485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B81AF6-B65D-4EA9-AA39-0C253924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Guide - </a:t>
            </a:r>
            <a:r>
              <a:rPr lang="en-US" dirty="0" err="1"/>
              <a:t>pg</a:t>
            </a:r>
            <a:r>
              <a:rPr lang="en-US" dirty="0"/>
              <a:t> 32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A8474-B28A-4AD9-A801-140DFF70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5</a:t>
            </a:fld>
            <a:endParaRPr lang="en-US"/>
          </a:p>
        </p:txBody>
      </p:sp>
      <p:pic>
        <p:nvPicPr>
          <p:cNvPr id="7" name="image6.jpeg">
            <a:extLst>
              <a:ext uri="{FF2B5EF4-FFF2-40B4-BE49-F238E27FC236}">
                <a16:creationId xmlns:a16="http://schemas.microsoft.com/office/drawing/2014/main" id="{1C2D9082-DCA3-49F0-8492-9073FE6DE56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9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D3D70B-3F9E-4D1E-B9C4-E70A1B64CA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9598" y="10"/>
            <a:ext cx="5258458" cy="68579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33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3F2A77-3C77-4EAE-94C5-C7D77349A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5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Barriers - </a:t>
            </a:r>
            <a:r>
              <a:rPr lang="en-US" dirty="0" err="1"/>
              <a:t>pg</a:t>
            </a:r>
            <a:r>
              <a:rPr lang="en-US" dirty="0"/>
              <a:t>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EC9C-D9F4-420A-821D-F951E523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barrier?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does the barrier prevent me from reaching my goal?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might I remove the barrier and help it to become less of a problem?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my goal need to change in order for me to be more successful?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5C979-C911-4206-B19A-1CACEF43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7</a:t>
            </a:fld>
            <a:endParaRPr lang="en-US"/>
          </a:p>
        </p:txBody>
      </p:sp>
      <p:pic>
        <p:nvPicPr>
          <p:cNvPr id="6" name="image6.jpeg">
            <a:extLst>
              <a:ext uri="{FF2B5EF4-FFF2-40B4-BE49-F238E27FC236}">
                <a16:creationId xmlns:a16="http://schemas.microsoft.com/office/drawing/2014/main" id="{62B663EC-D88C-4E33-B518-A1EACF76B1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84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34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3BA239-C467-43CD-85A4-9D4BF2488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976" y="20692"/>
            <a:ext cx="5471634" cy="68166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614090-B60A-4329-AB9B-639230CB4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98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2B6EE-AFA6-48A1-893E-C1BD9D72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4161"/>
            <a:ext cx="12192000" cy="1451879"/>
          </a:xfrm>
        </p:spPr>
        <p:txBody>
          <a:bodyPr/>
          <a:lstStyle/>
          <a:p>
            <a:r>
              <a:rPr lang="en-US" dirty="0"/>
              <a:t>How can we stay motivated to reach our goal for sitting less after this class?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BA9D5-8BBB-4156-9ECF-BE07DC2DB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9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741927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Participant Guide </a:t>
            </a:r>
            <a:r>
              <a:rPr lang="en-US" sz="4400" dirty="0" err="1">
                <a:solidFill>
                  <a:schemeClr val="bg1"/>
                </a:solidFill>
              </a:rPr>
              <a:t>pg</a:t>
            </a:r>
            <a:r>
              <a:rPr lang="en-US" sz="4400" dirty="0">
                <a:solidFill>
                  <a:schemeClr val="bg1"/>
                </a:solidFill>
              </a:rPr>
              <a:t> 36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B281-8480-4B9C-BB06-C0954EA2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10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FAFF4415-BE22-4B13-9CB3-BC4C778700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2C3AC1-A1C4-F6BE-865D-38DCC4B6F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980" y="1460366"/>
            <a:ext cx="7530040" cy="516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1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F17D-70B2-454A-BAEF-DE09AE3C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13B8-9B3F-4B7D-B5E6-34540CBE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  <a:p>
            <a:r>
              <a:rPr lang="en-US" dirty="0"/>
              <a:t>Next session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7F543-039E-41E1-8D9B-27DB8E133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 descr="A green text on a white background&#10;&#10;Description automatically generated">
            <a:extLst>
              <a:ext uri="{FF2B5EF4-FFF2-40B4-BE49-F238E27FC236}">
                <a16:creationId xmlns:a16="http://schemas.microsoft.com/office/drawing/2014/main" id="{5F0719D3-DFE9-BACF-E9AD-AF3A1DC2ED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2801388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6376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2" id="{93101958-238B-4A4D-AF48-7DCBB1D4E9FA}" vid="{C9090466-B2B7-4A47-86A9-660CE47B0F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</Terms>
    </lddf4348b4b44eeb955ff7f4eeb686b3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During</TermName>
          <TermId xmlns="http://schemas.microsoft.com/office/infopath/2007/PartnerControls">1f0c3db1-124e-445c-a42d-b830cd0dc561</TermId>
        </TermInfo>
      </Terms>
    </j4deb1fb49a2484a9bc772d31df6a623>
    <lcf76f155ced4ddcb4097134ff3c332f xmlns="50c43cca-6214-4b96-bf72-4b2a24d6a073">
      <Terms xmlns="http://schemas.microsoft.com/office/infopath/2007/PartnerControls"/>
    </lcf76f155ced4ddcb4097134ff3c332f>
    <TaxCatchAll xmlns="b76524b7-74bf-4061-9bbc-49fa7d72951c">
      <Value>2020</Value>
      <Value>914</Value>
      <Value>931</Value>
      <Value>912</Value>
      <Value>907</Value>
      <Value>920</Value>
      <Value>919</Value>
    </TaxCatchAll>
    <j9247d9a13f240d6898af53f528f41a2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Master Trainer Toolkit</TermName>
          <TermId xmlns="http://schemas.microsoft.com/office/infopath/2007/PartnerControls">e269cff3-e480-4f09-8455-947728fa724a</TermId>
        </TermInfo>
      </Terms>
    </j9247d9a13f240d6898af53f528f41a2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  <TermInfo xmlns="http://schemas.microsoft.com/office/infopath/2007/PartnerControls">
          <TermName xmlns="http://schemas.microsoft.com/office/infopath/2007/PartnerControls"> Master Trainers</TermName>
          <TermId xmlns="http://schemas.microsoft.com/office/infopath/2007/PartnerControls">d8593f30-4ca5-4a8f-9312-adf44576b974</TermId>
        </TermInfo>
      </Terms>
    </bbaeeffa36ad44e7a369bcf5837d041f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  <TermInfo xmlns="http://schemas.microsoft.com/office/infopath/2007/PartnerControls">
          <TermName xmlns="http://schemas.microsoft.com/office/infopath/2007/PartnerControls"> Facilitator Full Training</TermName>
          <TermId xmlns="http://schemas.microsoft.com/office/infopath/2007/PartnerControls">548a1ed0-1056-48df-b67f-f6d0dff8f0bf</TermId>
        </TermInfo>
      </Terms>
    </k958cdbe2074454e823e3f35de4247bc>
    <Year xmlns="50c43cca-6214-4b96-bf72-4b2a24d6a073">2023</Year>
  </documentManagement>
</p:properties>
</file>

<file path=customXml/itemProps1.xml><?xml version="1.0" encoding="utf-8"?>
<ds:datastoreItem xmlns:ds="http://schemas.openxmlformats.org/officeDocument/2006/customXml" ds:itemID="{49ADA38E-434D-4B7A-A0DE-79D4C35F68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184E18-2946-4A7E-9D1D-525D40AE77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2E2482-80AB-481F-A9CE-79682F671777}">
  <ds:schemaRefs>
    <ds:schemaRef ds:uri="http://schemas.microsoft.com/office/2006/metadata/properties"/>
    <ds:schemaRef ds:uri="http://schemas.microsoft.com/office/infopath/2007/PartnerControls"/>
    <ds:schemaRef ds:uri="50c43cca-6214-4b96-bf72-4b2a24d6a073"/>
    <ds:schemaRef ds:uri="b76524b7-74bf-4061-9bbc-49fa7d72951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StandUp2</Template>
  <TotalTime>1151</TotalTime>
  <Words>193</Words>
  <Application>Microsoft Office PowerPoint</Application>
  <PresentationFormat>Widescreen</PresentationFormat>
  <Paragraphs>35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StandUp2</vt:lpstr>
      <vt:lpstr>Session 3</vt:lpstr>
      <vt:lpstr>Ground Rules</vt:lpstr>
      <vt:lpstr>Participant Guide pg 22</vt:lpstr>
      <vt:lpstr>How might standing more improve my life?</vt:lpstr>
      <vt:lpstr>Participant Guide - pg 32</vt:lpstr>
      <vt:lpstr>PowerPoint Presentation</vt:lpstr>
      <vt:lpstr>Addressing Barriers - pg 24</vt:lpstr>
      <vt:lpstr>PowerPoint Presentation</vt:lpstr>
      <vt:lpstr>How can we stay motivated to reach our goal for sitting less after this class?</vt:lpstr>
      <vt:lpstr>Participant Guide pg 36</vt:lpstr>
      <vt:lpstr>Close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Erin Eggert</dc:creator>
  <cp:lastModifiedBy>Erin Eggert</cp:lastModifiedBy>
  <cp:revision>29</cp:revision>
  <dcterms:created xsi:type="dcterms:W3CDTF">2020-12-15T14:02:44Z</dcterms:created>
  <dcterms:modified xsi:type="dcterms:W3CDTF">2023-11-21T20:03:18Z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raining">
    <vt:lpwstr>920;#Workshop|d65f2ab5-3dc1-4649-8c30-3b8d3c8f0f2d;#912;# Facilitator Full Training|548a1ed0-1056-48df-b67f-f6d0dff8f0bf</vt:lpwstr>
  </property>
  <property fmtid="{D5CDD505-2E9C-101B-9397-08002B2CF9AE}" pid="4" name="WS_x0020_Phase">
    <vt:lpwstr/>
  </property>
  <property fmtid="{D5CDD505-2E9C-101B-9397-08002B2CF9AE}" pid="5" name="ContentTypeId">
    <vt:lpwstr>0x01010083886A37D4E80741BE5E042F7E78CFFB</vt:lpwstr>
  </property>
  <property fmtid="{D5CDD505-2E9C-101B-9397-08002B2CF9AE}" pid="6" name="Delivery Method">
    <vt:lpwstr>907;#Virtual|8ecf9d73-4d08-4486-819f-e460d9e7ac7a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919;#Facilitators|033dfce4-dcd4-4ee6-b4af-fdf3d33a7471;#914;# Master Trainers|d8593f30-4ca5-4a8f-9312-adf44576b974</vt:lpwstr>
  </property>
  <property fmtid="{D5CDD505-2E9C-101B-9397-08002B2CF9AE}" pid="9" name="WS Phase">
    <vt:lpwstr>931;#During|1f0c3db1-124e-445c-a42d-b830cd0dc561</vt:lpwstr>
  </property>
  <property fmtid="{D5CDD505-2E9C-101B-9397-08002B2CF9AE}" pid="10" name="Doc Type">
    <vt:lpwstr>2020;#Master Trainer Toolkit|e269cff3-e480-4f09-8455-947728fa724a</vt:lpwstr>
  </property>
</Properties>
</file>