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notesSlides/notesSlide1.xml" ContentType="application/vnd.openxmlformats-officedocument.presentationml.notesSlide+xml"/>
  <Override PartName="/ppt/activeX/activeX3.xml" ContentType="application/vnd.ms-office.activeX+xml"/>
  <Override PartName="/ppt/notesSlides/notesSlide2.xml" ContentType="application/vnd.openxmlformats-officedocument.presentationml.notesSlide+xml"/>
  <Override PartName="/ppt/activeX/activeX4.xml" ContentType="application/vnd.ms-office.activeX+xml"/>
  <Override PartName="/ppt/activeX/activeX5.xml" ContentType="application/vnd.ms-office.activeX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258" r:id="rId6"/>
    <p:sldId id="260" r:id="rId7"/>
    <p:sldId id="261" r:id="rId8"/>
    <p:sldId id="263" r:id="rId9"/>
    <p:sldId id="264" r:id="rId10"/>
    <p:sldId id="262" r:id="rId11"/>
    <p:sldId id="265" r:id="rId12"/>
    <p:sldId id="266" r:id="rId13"/>
    <p:sldId id="267" r:id="rId14"/>
    <p:sldId id="271" r:id="rId15"/>
    <p:sldId id="270" r:id="rId16"/>
    <p:sldId id="269" r:id="rId17"/>
    <p:sldId id="276" r:id="rId18"/>
    <p:sldId id="275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Eggert" initials="EE" lastIdx="5" clrIdx="0">
    <p:extLst>
      <p:ext uri="{19B8F6BF-5375-455C-9EA6-DF929625EA0E}">
        <p15:presenceInfo xmlns:p15="http://schemas.microsoft.com/office/powerpoint/2012/main" userId="S::Erin.Eggert@wihealthyaging.org::d61903b9-a145-41e3-bb4e-8cf8e375a5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F3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F3DE2-486F-4A8D-8EED-CD039272EABA}" v="7" dt="2023-08-02T12:58:29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88302" autoAdjust="0"/>
  </p:normalViewPr>
  <p:slideViewPr>
    <p:cSldViewPr snapToGrid="0">
      <p:cViewPr varScale="1">
        <p:scale>
          <a:sx n="72" d="100"/>
          <a:sy n="72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4709-BB5D-4D20-A7D2-39DB025D41AE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D0ACE-81C8-450F-ACAD-B1F96B702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87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60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68C2-62BA-4E05-B767-75DF962E5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B3CD3-9B26-46A3-9683-8963A5FC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4440F-21B4-441C-AC19-A3E9EA01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BA784-0401-4CE1-8633-F13C375043F0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77F16-AD74-4359-9503-017B5E77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E4C9-F17F-4BEB-AFD7-BDF68156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61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8B62-A467-4ACC-A91A-689535BA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5C3C-6D75-4D5E-8ACC-D330738A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/>
          <a:lstStyle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01025-DDE9-4988-A691-04D88E4B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78B0-22B4-4F25-A152-FD06E8435B35}" type="datetime1">
              <a:rPr lang="en-US" smtClean="0"/>
              <a:t>11/21/2023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28E0-67A8-48CE-9A89-F4D1905B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003E5-6957-48F2-AB10-AC256980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26566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81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A201-C0DB-4677-8E2B-341D8FB0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1BE3-B94C-4265-909B-1E8EF28BB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2CAF2-8166-4680-A442-602D8E34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D083-492A-4168-9530-8AEC416DE59F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A4AC0-2ABC-4F64-A6EC-92EC8887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D70F-F9A8-4471-8264-B002430A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2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2206-6FFF-4C1C-BD48-44EE1B600F87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8CE47B-5122-4D47-938B-384B429B96CE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444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29883-2706-41C9-96DB-93AC003CF23C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FFA5DD-4074-4897-B35B-ACDC175137E3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618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325E-F90A-4A2F-B4C9-85D5DC56F438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09FEB0-9337-47AD-AC99-F742B2EE9562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03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B42DB-9153-44FD-8536-A151A69A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2158-DE92-4B82-935F-36A46E420ABD}" type="datetime1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24341-4487-469D-B6AA-C2DEAF3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5829-A286-45EB-B8A3-62D1D1D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97BDB5-BE00-4D0F-BFBD-527289F24C15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2FB6E7-D082-4384-811A-14BFD96755D7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504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6924-70EA-40B2-AF5A-981FDA7C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015-3D21-4B8D-86D8-4B7FA910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42581-AFDB-4B42-BCC1-50820C709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EE7BE-CA5C-4972-879D-0162CE6C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602C-12F9-41E9-8F0D-D03C528A9EB5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9E560-4552-4920-9371-ED6CF18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39F3A-4201-4F87-AB8C-BB74AB2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4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249C-2187-474C-8831-A8AF2C29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4FAF-D345-48DF-9FA7-D13C416D7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8A92-BDC4-4552-B148-2BD4A1EC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3E6D-FF2A-4C08-8444-78D75466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B58C1-25EB-444C-99CC-A1A30AD23E7B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7EE92-6889-4769-B971-EA335BA2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12595-5970-4941-A344-925C86A0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0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5953-0152-413D-AD3A-D27343C6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C669F-8FE2-4DA5-ABCE-EAABC8870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D5226-306F-4A0A-9576-5265EC32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76515-F8ED-4347-A1E7-C4F8D8E4C239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58DD-0D01-4B0D-A4AB-ECE9E330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FA7C-4F72-4B87-A567-AF061E63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EB0A1-06A6-44FB-A785-8C1F8E4C4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ABE10-EDC7-4F80-9A17-0B015E2A8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FCD7-647B-4EF3-A86C-78E07C9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1A73-1694-46C4-A5B3-66115CFAD350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E1A8-F111-4B81-B1FA-EF4B4AC1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36CF5-B0A2-4D4C-9D00-DA77A1BF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72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2206-6FFF-4C1C-BD48-44EE1B600F87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70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29883-2706-41C9-96DB-93AC003CF23C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1858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9325E-F90A-4A2F-B4C9-85D5DC56F438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22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2BE4-AF28-4097-B32B-B0716DB0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BEAF2-D995-4653-82BC-8833EE54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137B9-F25E-4432-B38D-A56EA563B0AA}" type="datetime1">
              <a:rPr lang="en-US" smtClean="0"/>
              <a:t>11/21/2023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F271F-87FE-436F-ACAE-1897A6E69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623B6-4198-47CA-8DF0-E0D728C57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51767A-4918-4D91-BB9F-29864345E7F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EEAADF14-2ADF-4672-81D5-916F97A91153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5712" y="6244208"/>
            <a:ext cx="2680575" cy="191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8B9789-8B13-4896-B3E2-90FF3C1DF19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4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2" r:id="rId12"/>
    <p:sldLayoutId id="2147483653" r:id="rId13"/>
    <p:sldLayoutId id="2147483654" r:id="rId1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3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5.xml"/><Relationship Id="rId1" Type="http://schemas.openxmlformats.org/officeDocument/2006/relationships/control" Target="../activeX/activeX4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EAFD-57A1-4BF5-8681-B5E85122D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14246"/>
            <a:ext cx="9144000" cy="1028995"/>
          </a:xfrm>
        </p:spPr>
        <p:txBody>
          <a:bodyPr/>
          <a:lstStyle/>
          <a:p>
            <a:r>
              <a:rPr lang="en-US" dirty="0">
                <a:solidFill>
                  <a:srgbClr val="013F34"/>
                </a:solidFill>
              </a:rPr>
              <a:t>Session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C7806-098D-4459-84F2-FABEC8F3E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50195"/>
            <a:ext cx="9144000" cy="820442"/>
          </a:xfrm>
        </p:spPr>
        <p:txBody>
          <a:bodyPr>
            <a:normAutofit/>
          </a:bodyPr>
          <a:lstStyle/>
          <a:p>
            <a:r>
              <a:rPr lang="en-US" sz="1800" dirty="0"/>
              <a:t>Program Creator: Kelli F Koltyn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1E65C-6D02-4DBC-91F3-862219B3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B910F-5F14-49D2-A0F7-F8FAEC7ECE5B}"/>
              </a:ext>
            </a:extLst>
          </p:cNvPr>
          <p:cNvSpPr/>
          <p:nvPr/>
        </p:nvSpPr>
        <p:spPr>
          <a:xfrm>
            <a:off x="0" y="882817"/>
            <a:ext cx="12192000" cy="3136604"/>
          </a:xfrm>
          <a:prstGeom prst="rect">
            <a:avLst/>
          </a:prstGeom>
          <a:solidFill>
            <a:srgbClr val="013F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4E396C-C27B-4B87-9756-23DC627DF66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1179696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Ground Rules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C56D2-BBA1-4861-8F81-D821A3A1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2</a:t>
            </a:fld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29585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B6EE-AFA6-48A1-893E-C1BD9D72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sedentary behavior?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93A6D-F706-4BDE-B301-660202509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3</a:t>
            </a:fld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741927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0A3A8-4F75-4F34-A54D-FAAAD44BF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17898"/>
            <a:ext cx="6105655" cy="1690576"/>
          </a:xfr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F0D97E-091F-4D28-846A-8525A856E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66408" y="6357542"/>
            <a:ext cx="2426566" cy="365125"/>
          </a:xfrm>
        </p:spPr>
        <p:txBody>
          <a:bodyPr/>
          <a:lstStyle/>
          <a:p>
            <a:fld id="{69DC7FBD-0E6E-42AE-ADBF-97D5A98918DD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image6.jpeg">
            <a:extLst>
              <a:ext uri="{FF2B5EF4-FFF2-40B4-BE49-F238E27FC236}">
                <a16:creationId xmlns:a16="http://schemas.microsoft.com/office/drawing/2014/main" id="{42D9A1D6-970E-4AF7-9AE5-1518D85DF33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145F12-44D1-469F-80C5-092C8C859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734" y="85317"/>
            <a:ext cx="5228652" cy="677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4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1AF6-B65D-4EA9-AA39-0C253924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Guide - </a:t>
            </a:r>
            <a:r>
              <a:rPr lang="en-US" dirty="0" err="1"/>
              <a:t>pg</a:t>
            </a:r>
            <a:r>
              <a:rPr lang="en-US" dirty="0"/>
              <a:t> 10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34A4CF-B055-4722-A0A0-0D3CC5E4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image6.jpeg">
            <a:extLst>
              <a:ext uri="{FF2B5EF4-FFF2-40B4-BE49-F238E27FC236}">
                <a16:creationId xmlns:a16="http://schemas.microsoft.com/office/drawing/2014/main" id="{1C2D9082-DCA3-49F0-8492-9073FE6DE56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D48E82-D20F-4281-97D6-581C65E290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458"/>
          <a:stretch/>
        </p:blipFill>
        <p:spPr>
          <a:xfrm rot="16200000">
            <a:off x="3444246" y="-294333"/>
            <a:ext cx="5303508" cy="827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9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1AF6-B65D-4EA9-AA39-0C253924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Guide - </a:t>
            </a:r>
            <a:r>
              <a:rPr lang="en-US" dirty="0" err="1"/>
              <a:t>pg</a:t>
            </a:r>
            <a:r>
              <a:rPr lang="en-US" dirty="0"/>
              <a:t> 11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0062B6-1470-4FC8-98E0-392335EA3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image6.jpeg">
            <a:extLst>
              <a:ext uri="{FF2B5EF4-FFF2-40B4-BE49-F238E27FC236}">
                <a16:creationId xmlns:a16="http://schemas.microsoft.com/office/drawing/2014/main" id="{89B6158F-E683-485A-8F3C-5DC504BFC4C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A1920E-48B6-4CFD-837C-E2C621E9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054785" y="-1997986"/>
            <a:ext cx="4360065" cy="1124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85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12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33AB20-CC53-418C-AACD-BC9D976D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B153BA-4A51-47E2-AD3B-F275E876D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890" y="490333"/>
            <a:ext cx="6133141" cy="577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50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1AF6-B65D-4EA9-AA39-0C253924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Guide - </a:t>
            </a:r>
            <a:r>
              <a:rPr lang="en-US" dirty="0" err="1"/>
              <a:t>pg</a:t>
            </a:r>
            <a:r>
              <a:rPr lang="en-US" dirty="0"/>
              <a:t> 13 </a:t>
            </a:r>
            <a:r>
              <a:rPr lang="en-US" sz="3600" dirty="0"/>
              <a:t>(Ideal)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4346A-A2BA-4995-A46B-3CA7ED79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8</a:t>
            </a:fld>
            <a:endParaRPr lang="en-US" dirty="0"/>
          </a:p>
        </p:txBody>
      </p:sp>
      <p:pic>
        <p:nvPicPr>
          <p:cNvPr id="13" name="image6.jpeg">
            <a:extLst>
              <a:ext uri="{FF2B5EF4-FFF2-40B4-BE49-F238E27FC236}">
                <a16:creationId xmlns:a16="http://schemas.microsoft.com/office/drawing/2014/main" id="{2F0996CD-9069-45E9-BFBA-859F2F6B299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BB4024-09F2-41FC-A7A1-1DDFCCB0A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784" y="1250598"/>
            <a:ext cx="9014431" cy="560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7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1AF6-B65D-4EA9-AA39-0C253924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Guide - </a:t>
            </a:r>
            <a:r>
              <a:rPr lang="en-US" dirty="0" err="1"/>
              <a:t>pg</a:t>
            </a:r>
            <a:r>
              <a:rPr lang="en-US" dirty="0"/>
              <a:t> 14 </a:t>
            </a:r>
            <a:r>
              <a:rPr lang="en-US" sz="3600" dirty="0"/>
              <a:t>(Not Ideal)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718D16-FBBC-4E45-9145-C6430F42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9</a:t>
            </a:fld>
            <a:endParaRPr lang="en-US" dirty="0"/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76BF0814-EC5B-4859-89CF-0604018F3B0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27ABBC-88AE-473A-A260-15DFCF0BA0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668"/>
          <a:stretch/>
        </p:blipFill>
        <p:spPr>
          <a:xfrm>
            <a:off x="2046375" y="1350290"/>
            <a:ext cx="8099249" cy="51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18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1AF6-B65D-4EA9-AA39-0C253924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Guide - </a:t>
            </a:r>
            <a:r>
              <a:rPr lang="en-US" dirty="0" err="1"/>
              <a:t>pg</a:t>
            </a:r>
            <a:r>
              <a:rPr lang="en-US" dirty="0"/>
              <a:t> 15 </a:t>
            </a:r>
            <a:r>
              <a:rPr lang="en-US" sz="3600" dirty="0"/>
              <a:t>(Risk of Death)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890F9-94DC-4D59-A22B-824EDDBCE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10</a:t>
            </a:fld>
            <a:endParaRPr lang="en-US" dirty="0"/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76BF0814-EC5B-4859-89CF-0604018F3B0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873FF1-A80D-41AF-9751-B6729626F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945" y="1204453"/>
            <a:ext cx="8492110" cy="551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67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BD07A-014A-4AF7-BBFB-8FE38CA3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0DF61-2B59-46CB-AFA5-FFBBC412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Anyone can share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purpose of brainstorming is to get as many ideas as possible written down (no right or wrong!)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Hold side comments and questions until after the brainstorming is done.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5CB18-6B28-4429-95AF-316FFBFC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30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B6EE-AFA6-48A1-893E-C1BD9D72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spend your sitting time?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46934-476D-484C-828F-BC78BD2A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12</a:t>
            </a:fld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7" name="TextBox1">
                  <a:extLst>
                    <a:ext uri="{FF2B5EF4-FFF2-40B4-BE49-F238E27FC236}">
                      <a16:creationId xmlns:a16="http://schemas.microsoft.com/office/drawing/2014/main" id="{EA86AE4F-B196-4188-BDF0-C6FEFBD72CB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8" name="TextBox2">
                  <a:extLst>
                    <a:ext uri="{FF2B5EF4-FFF2-40B4-BE49-F238E27FC236}">
                      <a16:creationId xmlns:a16="http://schemas.microsoft.com/office/drawing/2014/main" id="{4B74B2FF-C540-4534-8CC7-442FBDF92FE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50565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B99BCB-029B-4A07-B74F-A3BE8BACD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650" y="0"/>
            <a:ext cx="5634229" cy="68805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16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580C7B-C15E-48CF-A982-7FD64645E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198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BD07A-014A-4AF7-BBFB-8FE38CA3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Guide: Page 18 &amp; 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5CB18-6B28-4429-95AF-316FFBFC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14</a:t>
            </a:fld>
            <a:endParaRPr lang="en-US" dirty="0"/>
          </a:p>
        </p:txBody>
      </p:sp>
      <p:pic>
        <p:nvPicPr>
          <p:cNvPr id="8" name="image6.jpeg">
            <a:extLst>
              <a:ext uri="{FF2B5EF4-FFF2-40B4-BE49-F238E27FC236}">
                <a16:creationId xmlns:a16="http://schemas.microsoft.com/office/drawing/2014/main" id="{322550D1-21C8-4527-A1CE-F23A10743FF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947DDD-DAE3-9531-66C7-7FB481342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569" y="1385016"/>
            <a:ext cx="7570861" cy="533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45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D3D70B-3F9E-4D1E-B9C4-E70A1B64CA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9"/>
          <a:stretch/>
        </p:blipFill>
        <p:spPr>
          <a:xfrm>
            <a:off x="6246016" y="64800"/>
            <a:ext cx="5408428" cy="66566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Digital Click Counter Handout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8E1E7F-38EF-4781-B2DB-A86E3099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54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F17D-70B2-454A-BAEF-DE09AE3C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713B8-9B3F-4B7D-B5E6-34540CBE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  <a:p>
            <a:r>
              <a:rPr lang="en-US" dirty="0"/>
              <a:t>Next class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9D77E-E86C-4544-87AF-6E3D8406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0B896-FA9F-C9DF-39FA-D91D265C03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2646989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6376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U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(Stand Up)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Up" id="{FCDBA891-56DD-47D1-85F1-861123D3C664}" vid="{DDDCF23A-E2BD-493F-A9AB-4B996E5394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ddf4348b4b44eeb955ff7f4eeb686b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Virtual</TermName>
          <TermId xmlns="http://schemas.microsoft.com/office/infopath/2007/PartnerControls">8ecf9d73-4d08-4486-819f-e460d9e7ac7a</TermId>
        </TermInfo>
      </Terms>
    </lddf4348b4b44eeb955ff7f4eeb686b3>
    <j4deb1fb49a2484a9bc772d31df6a62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During</TermName>
          <TermId xmlns="http://schemas.microsoft.com/office/infopath/2007/PartnerControls">1f0c3db1-124e-445c-a42d-b830cd0dc561</TermId>
        </TermInfo>
      </Terms>
    </j4deb1fb49a2484a9bc772d31df6a623>
    <lcf76f155ced4ddcb4097134ff3c332f xmlns="50c43cca-6214-4b96-bf72-4b2a24d6a073">
      <Terms xmlns="http://schemas.microsoft.com/office/infopath/2007/PartnerControls"/>
    </lcf76f155ced4ddcb4097134ff3c332f>
    <TaxCatchAll xmlns="b76524b7-74bf-4061-9bbc-49fa7d72951c">
      <Value>2020</Value>
      <Value>914</Value>
      <Value>931</Value>
      <Value>912</Value>
      <Value>907</Value>
      <Value>920</Value>
      <Value>919</Value>
    </TaxCatchAll>
    <j9247d9a13f240d6898af53f528f41a2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Master Trainer Toolkit</TermName>
          <TermId xmlns="http://schemas.microsoft.com/office/infopath/2007/PartnerControls">e269cff3-e480-4f09-8455-947728fa724a</TermId>
        </TermInfo>
      </Terms>
    </j9247d9a13f240d6898af53f528f41a2>
    <bbaeeffa36ad44e7a369bcf5837d041f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Facilitators</TermName>
          <TermId xmlns="http://schemas.microsoft.com/office/infopath/2007/PartnerControls">033dfce4-dcd4-4ee6-b4af-fdf3d33a7471</TermId>
        </TermInfo>
        <TermInfo xmlns="http://schemas.microsoft.com/office/infopath/2007/PartnerControls">
          <TermName xmlns="http://schemas.microsoft.com/office/infopath/2007/PartnerControls"> Master Trainers</TermName>
          <TermId xmlns="http://schemas.microsoft.com/office/infopath/2007/PartnerControls">d8593f30-4ca5-4a8f-9312-adf44576b974</TermId>
        </TermInfo>
      </Terms>
    </bbaeeffa36ad44e7a369bcf5837d041f>
    <k958cdbe2074454e823e3f35de4247bc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Workshop</TermName>
          <TermId xmlns="http://schemas.microsoft.com/office/infopath/2007/PartnerControls">d65f2ab5-3dc1-4649-8c30-3b8d3c8f0f2d</TermId>
        </TermInfo>
        <TermInfo xmlns="http://schemas.microsoft.com/office/infopath/2007/PartnerControls">
          <TermName xmlns="http://schemas.microsoft.com/office/infopath/2007/PartnerControls"> Facilitator Full Training</TermName>
          <TermId xmlns="http://schemas.microsoft.com/office/infopath/2007/PartnerControls">548a1ed0-1056-48df-b67f-f6d0dff8f0bf</TermId>
        </TermInfo>
      </Terms>
    </k958cdbe2074454e823e3f35de4247bc>
    <Year xmlns="50c43cca-6214-4b96-bf72-4b2a24d6a073">2023</Yea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886A37D4E80741BE5E042F7E78CFFB" ma:contentTypeVersion="42" ma:contentTypeDescription="Create a new document." ma:contentTypeScope="" ma:versionID="7da9a7eaf04e081ff3adaf8a76c6a6ac">
  <xsd:schema xmlns:xsd="http://www.w3.org/2001/XMLSchema" xmlns:xs="http://www.w3.org/2001/XMLSchema" xmlns:p="http://schemas.microsoft.com/office/2006/metadata/properties" xmlns:ns2="50c43cca-6214-4b96-bf72-4b2a24d6a073" xmlns:ns3="b76524b7-74bf-4061-9bbc-49fa7d72951c" targetNamespace="http://schemas.microsoft.com/office/2006/metadata/properties" ma:root="true" ma:fieldsID="256b57f9f201cb7513a1a12a3c931741" ns2:_="" ns3:_="">
    <xsd:import namespace="50c43cca-6214-4b96-bf72-4b2a24d6a073"/>
    <xsd:import namespace="b76524b7-74bf-4061-9bbc-49fa7d72951c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2:MediaServiceFastMetadata" minOccurs="0"/>
                <xsd:element ref="ns3:TaxCatchAll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ddf4348b4b44eeb955ff7f4eeb686b3" minOccurs="0"/>
                <xsd:element ref="ns2:k958cdbe2074454e823e3f35de4247bc" minOccurs="0"/>
                <xsd:element ref="ns2:bbaeeffa36ad44e7a369bcf5837d041f" minOccurs="0"/>
                <xsd:element ref="ns2:j9247d9a13f240d6898af53f528f41a2" minOccurs="0"/>
                <xsd:element ref="ns2:j4deb1fb49a2484a9bc772d31df6a623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43cca-6214-4b96-bf72-4b2a24d6a073" elementFormDefault="qualified">
    <xsd:import namespace="http://schemas.microsoft.com/office/2006/documentManagement/types"/>
    <xsd:import namespace="http://schemas.microsoft.com/office/infopath/2007/PartnerControls"/>
    <xsd:element name="Year" ma:index="8" nillable="true" ma:displayName="Year" ma:format="Dropdown" ma:internalName="Year" ma:readOnly="false">
      <xsd:simpleType>
        <xsd:restriction base="dms:Text">
          <xsd:maxLength value="255"/>
        </xsd:restriction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0ca4f4-bd4a-4530-8d17-0334718f01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ddf4348b4b44eeb955ff7f4eeb686b3" ma:index="19" nillable="true" ma:taxonomy="true" ma:internalName="lddf4348b4b44eeb955ff7f4eeb686b3" ma:taxonomyFieldName="Delivery_x0020_Method" ma:displayName="Delivery Method" ma:readOnly="false" ma:default="" ma:fieldId="{5ddf4348-b4b4-4eeb-955f-f7f4eeb686b3}" ma:taxonomyMulti="true" ma:sspId="be0ca4f4-bd4a-4530-8d17-0334718f01b6" ma:termSetId="554aaeb6-9879-4f46-aec4-0cfa973a25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58cdbe2074454e823e3f35de4247bc" ma:index="21" nillable="true" ma:taxonomy="true" ma:internalName="k958cdbe2074454e823e3f35de4247bc" ma:taxonomyFieldName="Training" ma:displayName="Used In" ma:readOnly="false" ma:default="" ma:fieldId="{4958cdbe-2074-454e-823e-3f35de4247bc}" ma:taxonomyMulti="true" ma:sspId="be0ca4f4-bd4a-4530-8d17-0334718f01b6" ma:termSetId="c55d9f9d-0ed6-4fd2-8435-a67175283e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baeeffa36ad44e7a369bcf5837d041f" ma:index="23" nillable="true" ma:taxonomy="true" ma:internalName="bbaeeffa36ad44e7a369bcf5837d041f" ma:taxonomyFieldName="Audience" ma:displayName="Used By" ma:readOnly="false" ma:default="" ma:fieldId="{bbaeeffa-36ad-44e7-a369-bcf5837d041f}" ma:taxonomyMulti="true" ma:sspId="be0ca4f4-bd4a-4530-8d17-0334718f01b6" ma:termSetId="7431fd12-e143-400b-802a-e5c6c4cb0b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9247d9a13f240d6898af53f528f41a2" ma:index="25" nillable="true" ma:taxonomy="true" ma:internalName="j9247d9a13f240d6898af53f528f41a2" ma:taxonomyFieldName="Doc_x0020_Type" ma:displayName="Doc Type" ma:readOnly="false" ma:default="" ma:fieldId="{39247d9a-13f2-40d6-898a-f53f528f41a2}" ma:taxonomyMulti="true" ma:sspId="be0ca4f4-bd4a-4530-8d17-0334718f01b6" ma:termSetId="f63123ce-4453-4304-b871-972c575d7b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deb1fb49a2484a9bc772d31df6a623" ma:index="27" nillable="true" ma:taxonomy="true" ma:internalName="j4deb1fb49a2484a9bc772d31df6a623" ma:taxonomyFieldName="WS_x0020_Phase" ma:displayName="WS Phase" ma:readOnly="false" ma:default="" ma:fieldId="{34deb1fb-49a2-484a-9bc7-72d31df6a623}" ma:taxonomyMulti="true" ma:sspId="be0ca4f4-bd4a-4530-8d17-0334718f01b6" ma:termSetId="6e605135-9a19-4602-93fe-72d3088cc22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24b7-74bf-4061-9bbc-49fa7d72951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58bfaa1-68b0-4321-8145-30d0d4005d2d}" ma:internalName="TaxCatchAll" ma:readOnly="false" ma:showField="CatchAllData" ma:web="b76524b7-74bf-4061-9bbc-49fa7d729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AF9E60-B4C5-4020-8E35-FFBF6A0964E1}">
  <ds:schemaRefs>
    <ds:schemaRef ds:uri="http://schemas.microsoft.com/office/2006/metadata/properties"/>
    <ds:schemaRef ds:uri="http://schemas.microsoft.com/office/infopath/2007/PartnerControls"/>
    <ds:schemaRef ds:uri="50c43cca-6214-4b96-bf72-4b2a24d6a073"/>
    <ds:schemaRef ds:uri="b76524b7-74bf-4061-9bbc-49fa7d72951c"/>
  </ds:schemaRefs>
</ds:datastoreItem>
</file>

<file path=customXml/itemProps2.xml><?xml version="1.0" encoding="utf-8"?>
<ds:datastoreItem xmlns:ds="http://schemas.openxmlformats.org/officeDocument/2006/customXml" ds:itemID="{A0D22CE5-5157-42E1-AA55-6E3E5751A3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43cca-6214-4b96-bf72-4b2a24d6a073"/>
    <ds:schemaRef ds:uri="b76524b7-74bf-4061-9bbc-49fa7d729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09FA5D-E916-4681-9BA8-7191DCEDAE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</TotalTime>
  <Words>227</Words>
  <Application>Microsoft Office PowerPoint</Application>
  <PresentationFormat>Widescreen</PresentationFormat>
  <Paragraphs>46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Segoe UI</vt:lpstr>
      <vt:lpstr>Segoe UI Black</vt:lpstr>
      <vt:lpstr>StandUp</vt:lpstr>
      <vt:lpstr>Session 1</vt:lpstr>
      <vt:lpstr>Ground Rules</vt:lpstr>
      <vt:lpstr>What is sedentary behavior?</vt:lpstr>
      <vt:lpstr>Participant Guide pg 8</vt:lpstr>
      <vt:lpstr>Participant Guide - pg 10</vt:lpstr>
      <vt:lpstr>Participant Guide - pg 11</vt:lpstr>
      <vt:lpstr>PowerPoint Presentation</vt:lpstr>
      <vt:lpstr>Participant Guide - pg 13 (Ideal)</vt:lpstr>
      <vt:lpstr>Participant Guide - pg 14 (Not Ideal)</vt:lpstr>
      <vt:lpstr>Participant Guide - pg 15 (Risk of Death)</vt:lpstr>
      <vt:lpstr>Brainstorming Rules</vt:lpstr>
      <vt:lpstr>How do you spend your sitting time?</vt:lpstr>
      <vt:lpstr>PowerPoint Presentation</vt:lpstr>
      <vt:lpstr>Participant Guide: Page 18 &amp; 19</vt:lpstr>
      <vt:lpstr>PowerPoint Presentation</vt:lpstr>
      <vt:lpstr>Close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</dc:title>
  <dc:creator>Erin Eggert</dc:creator>
  <cp:lastModifiedBy>Erin Eggert</cp:lastModifiedBy>
  <cp:revision>34</cp:revision>
  <dcterms:created xsi:type="dcterms:W3CDTF">2020-12-15T14:02:44Z</dcterms:created>
  <dcterms:modified xsi:type="dcterms:W3CDTF">2023-11-21T20:00:21Z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Training">
    <vt:lpwstr>920;#Workshop|d65f2ab5-3dc1-4649-8c30-3b8d3c8f0f2d;#912;# Facilitator Full Training|548a1ed0-1056-48df-b67f-f6d0dff8f0bf</vt:lpwstr>
  </property>
  <property fmtid="{D5CDD505-2E9C-101B-9397-08002B2CF9AE}" pid="4" name="WS_x0020_Phase">
    <vt:lpwstr/>
  </property>
  <property fmtid="{D5CDD505-2E9C-101B-9397-08002B2CF9AE}" pid="5" name="ContentTypeId">
    <vt:lpwstr>0x01010083886A37D4E80741BE5E042F7E78CFFB</vt:lpwstr>
  </property>
  <property fmtid="{D5CDD505-2E9C-101B-9397-08002B2CF9AE}" pid="6" name="Delivery Method">
    <vt:lpwstr>907;#Virtual|8ecf9d73-4d08-4486-819f-e460d9e7ac7a</vt:lpwstr>
  </property>
  <property fmtid="{D5CDD505-2E9C-101B-9397-08002B2CF9AE}" pid="7" name="Doc_x0020_Type">
    <vt:lpwstr/>
  </property>
  <property fmtid="{D5CDD505-2E9C-101B-9397-08002B2CF9AE}" pid="8" name="Audience">
    <vt:lpwstr>919;#Facilitators|033dfce4-dcd4-4ee6-b4af-fdf3d33a7471;#914;# Master Trainers|d8593f30-4ca5-4a8f-9312-adf44576b974</vt:lpwstr>
  </property>
  <property fmtid="{D5CDD505-2E9C-101B-9397-08002B2CF9AE}" pid="9" name="WS Phase">
    <vt:lpwstr>931;#During|1f0c3db1-124e-445c-a42d-b830cd0dc561</vt:lpwstr>
  </property>
  <property fmtid="{D5CDD505-2E9C-101B-9397-08002B2CF9AE}" pid="10" name="Doc Type">
    <vt:lpwstr>2020;#Master Trainer Toolkit|e269cff3-e480-4f09-8455-947728fa724a</vt:lpwstr>
  </property>
</Properties>
</file>