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sldIdLst>
    <p:sldId id="264" r:id="rId5"/>
    <p:sldId id="257" r:id="rId6"/>
    <p:sldId id="258" r:id="rId7"/>
    <p:sldId id="259" r:id="rId8"/>
    <p:sldId id="260" r:id="rId9"/>
    <p:sldId id="262" r:id="rId10"/>
    <p:sldId id="261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D41071-BCAA-4BB3-986E-CDC3FFF5EC5F}" v="2" dt="2023-08-02T12:46:05.8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9582CB-B881-4C31-B2E1-13DB821B9131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142F996-2374-49EC-A90C-7666E876A570}">
      <dgm:prSet custT="1"/>
      <dgm:spPr/>
      <dgm:t>
        <a:bodyPr/>
        <a:lstStyle/>
        <a:p>
          <a:pPr>
            <a:defRPr cap="all"/>
          </a:pPr>
          <a:r>
            <a:rPr lang="en-US" sz="2800" cap="none" baseline="0" dirty="0"/>
            <a:t>4-Week, 2-hour Workshop + Refresher Session</a:t>
          </a:r>
        </a:p>
      </dgm:t>
    </dgm:pt>
    <dgm:pt modelId="{7DAB308C-4375-4294-B586-B6B55A3C8C91}" type="parTrans" cxnId="{E462FBCD-B8CD-431E-89B8-AD3E97F2340A}">
      <dgm:prSet/>
      <dgm:spPr/>
      <dgm:t>
        <a:bodyPr/>
        <a:lstStyle/>
        <a:p>
          <a:endParaRPr lang="en-US"/>
        </a:p>
      </dgm:t>
    </dgm:pt>
    <dgm:pt modelId="{922BEFD6-9324-441D-8AFE-86606FD2377A}" type="sibTrans" cxnId="{E462FBCD-B8CD-431E-89B8-AD3E97F2340A}">
      <dgm:prSet/>
      <dgm:spPr/>
      <dgm:t>
        <a:bodyPr/>
        <a:lstStyle/>
        <a:p>
          <a:endParaRPr lang="en-US"/>
        </a:p>
      </dgm:t>
    </dgm:pt>
    <dgm:pt modelId="{EDAA14EB-E512-49C8-BF32-DFE47B725681}">
      <dgm:prSet custT="1"/>
      <dgm:spPr/>
      <dgm:t>
        <a:bodyPr/>
        <a:lstStyle/>
        <a:p>
          <a:pPr>
            <a:defRPr cap="all"/>
          </a:pPr>
          <a:r>
            <a:rPr lang="en-US" sz="2800" cap="none" baseline="0" dirty="0"/>
            <a:t>Starting </a:t>
          </a:r>
          <a:r>
            <a:rPr lang="en-US" sz="2800" cap="none" baseline="0" dirty="0">
              <a:solidFill>
                <a:srgbClr val="FF0000"/>
              </a:solidFill>
            </a:rPr>
            <a:t>[Date] </a:t>
          </a:r>
        </a:p>
      </dgm:t>
    </dgm:pt>
    <dgm:pt modelId="{653E4079-0C40-48EA-9A22-8FD692075CDE}" type="parTrans" cxnId="{D7F88925-7662-4CF3-97F6-FA7D39D9347A}">
      <dgm:prSet/>
      <dgm:spPr/>
      <dgm:t>
        <a:bodyPr/>
        <a:lstStyle/>
        <a:p>
          <a:endParaRPr lang="en-US"/>
        </a:p>
      </dgm:t>
    </dgm:pt>
    <dgm:pt modelId="{4BA47670-B94B-46EB-93AC-C088A06BE2AF}" type="sibTrans" cxnId="{D7F88925-7662-4CF3-97F6-FA7D39D9347A}">
      <dgm:prSet/>
      <dgm:spPr/>
      <dgm:t>
        <a:bodyPr/>
        <a:lstStyle/>
        <a:p>
          <a:endParaRPr lang="en-US"/>
        </a:p>
      </dgm:t>
    </dgm:pt>
    <dgm:pt modelId="{36CAA99F-98B8-493A-BC6F-71A82AD6BF0B}">
      <dgm:prSet custT="1"/>
      <dgm:spPr/>
      <dgm:t>
        <a:bodyPr/>
        <a:lstStyle/>
        <a:p>
          <a:pPr>
            <a:defRPr cap="all"/>
          </a:pPr>
          <a:r>
            <a:rPr lang="en-US" sz="2800" cap="none" baseline="0" dirty="0"/>
            <a:t>Refresher Session on </a:t>
          </a:r>
          <a:r>
            <a:rPr lang="en-US" sz="2800" cap="none" baseline="0" dirty="0">
              <a:solidFill>
                <a:srgbClr val="FF0000"/>
              </a:solidFill>
            </a:rPr>
            <a:t>[date] </a:t>
          </a:r>
        </a:p>
      </dgm:t>
    </dgm:pt>
    <dgm:pt modelId="{A96F4861-D907-49FD-AEFA-E4975B5BCB99}" type="parTrans" cxnId="{05ABAF39-5252-448F-AA30-B813913EBE46}">
      <dgm:prSet/>
      <dgm:spPr/>
      <dgm:t>
        <a:bodyPr/>
        <a:lstStyle/>
        <a:p>
          <a:endParaRPr lang="en-US"/>
        </a:p>
      </dgm:t>
    </dgm:pt>
    <dgm:pt modelId="{E04C7187-0377-4E5F-A2E0-B9ABF9FCCD2D}" type="sibTrans" cxnId="{05ABAF39-5252-448F-AA30-B813913EBE46}">
      <dgm:prSet/>
      <dgm:spPr/>
      <dgm:t>
        <a:bodyPr/>
        <a:lstStyle/>
        <a:p>
          <a:endParaRPr lang="en-US"/>
        </a:p>
      </dgm:t>
    </dgm:pt>
    <dgm:pt modelId="{F58D85C3-30AD-44E1-A4A0-D2730251DCBF}" type="pres">
      <dgm:prSet presAssocID="{409582CB-B881-4C31-B2E1-13DB821B9131}" presName="root" presStyleCnt="0">
        <dgm:presLayoutVars>
          <dgm:dir/>
          <dgm:resizeHandles val="exact"/>
        </dgm:presLayoutVars>
      </dgm:prSet>
      <dgm:spPr/>
    </dgm:pt>
    <dgm:pt modelId="{C8799508-5EB2-4960-8F92-AFB63EF785F4}" type="pres">
      <dgm:prSet presAssocID="{F142F996-2374-49EC-A90C-7666E876A570}" presName="compNode" presStyleCnt="0"/>
      <dgm:spPr/>
    </dgm:pt>
    <dgm:pt modelId="{3A02DF6D-2897-492F-A3F1-17C8304A4D89}" type="pres">
      <dgm:prSet presAssocID="{F142F996-2374-49EC-A90C-7666E876A570}" presName="iconBgRect" presStyleLbl="bgShp" presStyleIdx="0" presStyleCnt="3"/>
      <dgm:spPr/>
    </dgm:pt>
    <dgm:pt modelId="{0707F4A1-CF9C-4F6B-A5FE-BC7726D6805C}" type="pres">
      <dgm:prSet presAssocID="{F142F996-2374-49EC-A90C-7666E876A57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C1365276-1FC2-48ED-808A-9C02367261B1}" type="pres">
      <dgm:prSet presAssocID="{F142F996-2374-49EC-A90C-7666E876A570}" presName="spaceRect" presStyleCnt="0"/>
      <dgm:spPr/>
    </dgm:pt>
    <dgm:pt modelId="{05CD728E-66B5-463D-AD49-EF56871E9514}" type="pres">
      <dgm:prSet presAssocID="{F142F996-2374-49EC-A90C-7666E876A570}" presName="textRect" presStyleLbl="revTx" presStyleIdx="0" presStyleCnt="3">
        <dgm:presLayoutVars>
          <dgm:chMax val="1"/>
          <dgm:chPref val="1"/>
        </dgm:presLayoutVars>
      </dgm:prSet>
      <dgm:spPr/>
    </dgm:pt>
    <dgm:pt modelId="{234DCE38-8C66-4E26-B6F0-3286051595D9}" type="pres">
      <dgm:prSet presAssocID="{922BEFD6-9324-441D-8AFE-86606FD2377A}" presName="sibTrans" presStyleCnt="0"/>
      <dgm:spPr/>
    </dgm:pt>
    <dgm:pt modelId="{9334A64B-997F-4296-B320-226EEBC053FC}" type="pres">
      <dgm:prSet presAssocID="{EDAA14EB-E512-49C8-BF32-DFE47B725681}" presName="compNode" presStyleCnt="0"/>
      <dgm:spPr/>
    </dgm:pt>
    <dgm:pt modelId="{D9EFAF8F-C2E4-4352-AF2B-3736ABDC0ADE}" type="pres">
      <dgm:prSet presAssocID="{EDAA14EB-E512-49C8-BF32-DFE47B725681}" presName="iconBgRect" presStyleLbl="bgShp" presStyleIdx="1" presStyleCnt="3"/>
      <dgm:spPr/>
    </dgm:pt>
    <dgm:pt modelId="{91136CBF-8FB8-4044-AA69-FE37B368763E}" type="pres">
      <dgm:prSet presAssocID="{EDAA14EB-E512-49C8-BF32-DFE47B72568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ily Calendar"/>
        </a:ext>
      </dgm:extLst>
    </dgm:pt>
    <dgm:pt modelId="{7407B0A9-F7F6-4F65-BBA4-923554807B4A}" type="pres">
      <dgm:prSet presAssocID="{EDAA14EB-E512-49C8-BF32-DFE47B725681}" presName="spaceRect" presStyleCnt="0"/>
      <dgm:spPr/>
    </dgm:pt>
    <dgm:pt modelId="{9CBDE6C3-2E43-4BAF-BEBD-FA69330E35CA}" type="pres">
      <dgm:prSet presAssocID="{EDAA14EB-E512-49C8-BF32-DFE47B725681}" presName="textRect" presStyleLbl="revTx" presStyleIdx="1" presStyleCnt="3">
        <dgm:presLayoutVars>
          <dgm:chMax val="1"/>
          <dgm:chPref val="1"/>
        </dgm:presLayoutVars>
      </dgm:prSet>
      <dgm:spPr/>
    </dgm:pt>
    <dgm:pt modelId="{CC1EEC19-6589-48C0-9023-4373591FBB1B}" type="pres">
      <dgm:prSet presAssocID="{4BA47670-B94B-46EB-93AC-C088A06BE2AF}" presName="sibTrans" presStyleCnt="0"/>
      <dgm:spPr/>
    </dgm:pt>
    <dgm:pt modelId="{A0A23D4E-07DB-45FC-8451-FFF167AEFE3B}" type="pres">
      <dgm:prSet presAssocID="{36CAA99F-98B8-493A-BC6F-71A82AD6BF0B}" presName="compNode" presStyleCnt="0"/>
      <dgm:spPr/>
    </dgm:pt>
    <dgm:pt modelId="{A18461E9-3A33-473B-A34A-12D05CA67F17}" type="pres">
      <dgm:prSet presAssocID="{36CAA99F-98B8-493A-BC6F-71A82AD6BF0B}" presName="iconBgRect" presStyleLbl="bgShp" presStyleIdx="2" presStyleCnt="3"/>
      <dgm:spPr/>
    </dgm:pt>
    <dgm:pt modelId="{A11AFF6F-4D41-4983-B223-77095CB29FA1}" type="pres">
      <dgm:prSet presAssocID="{36CAA99F-98B8-493A-BC6F-71A82AD6BF0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fresh"/>
        </a:ext>
      </dgm:extLst>
    </dgm:pt>
    <dgm:pt modelId="{A50C46EF-A855-47A5-A89A-3622A3D7113A}" type="pres">
      <dgm:prSet presAssocID="{36CAA99F-98B8-493A-BC6F-71A82AD6BF0B}" presName="spaceRect" presStyleCnt="0"/>
      <dgm:spPr/>
    </dgm:pt>
    <dgm:pt modelId="{1E6984B0-EFBA-4BE5-A936-A199BF8B5D2E}" type="pres">
      <dgm:prSet presAssocID="{36CAA99F-98B8-493A-BC6F-71A82AD6BF0B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B5B1C41C-6D40-41D8-AABC-FCC4781A79E1}" type="presOf" srcId="{36CAA99F-98B8-493A-BC6F-71A82AD6BF0B}" destId="{1E6984B0-EFBA-4BE5-A936-A199BF8B5D2E}" srcOrd="0" destOrd="0" presId="urn:microsoft.com/office/officeart/2018/5/layout/IconCircleLabelList"/>
    <dgm:cxn modelId="{D7F88925-7662-4CF3-97F6-FA7D39D9347A}" srcId="{409582CB-B881-4C31-B2E1-13DB821B9131}" destId="{EDAA14EB-E512-49C8-BF32-DFE47B725681}" srcOrd="1" destOrd="0" parTransId="{653E4079-0C40-48EA-9A22-8FD692075CDE}" sibTransId="{4BA47670-B94B-46EB-93AC-C088A06BE2AF}"/>
    <dgm:cxn modelId="{05ABAF39-5252-448F-AA30-B813913EBE46}" srcId="{409582CB-B881-4C31-B2E1-13DB821B9131}" destId="{36CAA99F-98B8-493A-BC6F-71A82AD6BF0B}" srcOrd="2" destOrd="0" parTransId="{A96F4861-D907-49FD-AEFA-E4975B5BCB99}" sibTransId="{E04C7187-0377-4E5F-A2E0-B9ABF9FCCD2D}"/>
    <dgm:cxn modelId="{B878DF79-8273-4ADC-A8D6-4308371604D2}" type="presOf" srcId="{409582CB-B881-4C31-B2E1-13DB821B9131}" destId="{F58D85C3-30AD-44E1-A4A0-D2730251DCBF}" srcOrd="0" destOrd="0" presId="urn:microsoft.com/office/officeart/2018/5/layout/IconCircleLabelList"/>
    <dgm:cxn modelId="{1505858D-5795-4F69-8CD8-8339A4E96A19}" type="presOf" srcId="{F142F996-2374-49EC-A90C-7666E876A570}" destId="{05CD728E-66B5-463D-AD49-EF56871E9514}" srcOrd="0" destOrd="0" presId="urn:microsoft.com/office/officeart/2018/5/layout/IconCircleLabelList"/>
    <dgm:cxn modelId="{C1A438A9-FF03-4126-8637-ABC1AF3C75A2}" type="presOf" srcId="{EDAA14EB-E512-49C8-BF32-DFE47B725681}" destId="{9CBDE6C3-2E43-4BAF-BEBD-FA69330E35CA}" srcOrd="0" destOrd="0" presId="urn:microsoft.com/office/officeart/2018/5/layout/IconCircleLabelList"/>
    <dgm:cxn modelId="{E462FBCD-B8CD-431E-89B8-AD3E97F2340A}" srcId="{409582CB-B881-4C31-B2E1-13DB821B9131}" destId="{F142F996-2374-49EC-A90C-7666E876A570}" srcOrd="0" destOrd="0" parTransId="{7DAB308C-4375-4294-B586-B6B55A3C8C91}" sibTransId="{922BEFD6-9324-441D-8AFE-86606FD2377A}"/>
    <dgm:cxn modelId="{C06704DC-F956-4A19-9183-36C32010EE55}" type="presParOf" srcId="{F58D85C3-30AD-44E1-A4A0-D2730251DCBF}" destId="{C8799508-5EB2-4960-8F92-AFB63EF785F4}" srcOrd="0" destOrd="0" presId="urn:microsoft.com/office/officeart/2018/5/layout/IconCircleLabelList"/>
    <dgm:cxn modelId="{C1D1CD59-5185-4551-BB69-F536D00F65EF}" type="presParOf" srcId="{C8799508-5EB2-4960-8F92-AFB63EF785F4}" destId="{3A02DF6D-2897-492F-A3F1-17C8304A4D89}" srcOrd="0" destOrd="0" presId="urn:microsoft.com/office/officeart/2018/5/layout/IconCircleLabelList"/>
    <dgm:cxn modelId="{199077D2-7AB2-4258-9132-1F94C62B487E}" type="presParOf" srcId="{C8799508-5EB2-4960-8F92-AFB63EF785F4}" destId="{0707F4A1-CF9C-4F6B-A5FE-BC7726D6805C}" srcOrd="1" destOrd="0" presId="urn:microsoft.com/office/officeart/2018/5/layout/IconCircleLabelList"/>
    <dgm:cxn modelId="{C52F31BA-7E67-4073-879E-D646E089EB61}" type="presParOf" srcId="{C8799508-5EB2-4960-8F92-AFB63EF785F4}" destId="{C1365276-1FC2-48ED-808A-9C02367261B1}" srcOrd="2" destOrd="0" presId="urn:microsoft.com/office/officeart/2018/5/layout/IconCircleLabelList"/>
    <dgm:cxn modelId="{38BE4845-3174-43FC-974B-5195893A312D}" type="presParOf" srcId="{C8799508-5EB2-4960-8F92-AFB63EF785F4}" destId="{05CD728E-66B5-463D-AD49-EF56871E9514}" srcOrd="3" destOrd="0" presId="urn:microsoft.com/office/officeart/2018/5/layout/IconCircleLabelList"/>
    <dgm:cxn modelId="{2904B10C-561A-49BB-8ABF-15241469FA52}" type="presParOf" srcId="{F58D85C3-30AD-44E1-A4A0-D2730251DCBF}" destId="{234DCE38-8C66-4E26-B6F0-3286051595D9}" srcOrd="1" destOrd="0" presId="urn:microsoft.com/office/officeart/2018/5/layout/IconCircleLabelList"/>
    <dgm:cxn modelId="{297FD77A-34E5-4F78-A6DA-500F01FBD772}" type="presParOf" srcId="{F58D85C3-30AD-44E1-A4A0-D2730251DCBF}" destId="{9334A64B-997F-4296-B320-226EEBC053FC}" srcOrd="2" destOrd="0" presId="urn:microsoft.com/office/officeart/2018/5/layout/IconCircleLabelList"/>
    <dgm:cxn modelId="{2C382D26-9237-458C-83AB-CBBEA8EBF59E}" type="presParOf" srcId="{9334A64B-997F-4296-B320-226EEBC053FC}" destId="{D9EFAF8F-C2E4-4352-AF2B-3736ABDC0ADE}" srcOrd="0" destOrd="0" presId="urn:microsoft.com/office/officeart/2018/5/layout/IconCircleLabelList"/>
    <dgm:cxn modelId="{22E30ACB-AA62-43FC-AB26-533ECB514245}" type="presParOf" srcId="{9334A64B-997F-4296-B320-226EEBC053FC}" destId="{91136CBF-8FB8-4044-AA69-FE37B368763E}" srcOrd="1" destOrd="0" presId="urn:microsoft.com/office/officeart/2018/5/layout/IconCircleLabelList"/>
    <dgm:cxn modelId="{D7DC58F0-CF4A-4F7B-B1AB-4C5F52219A3D}" type="presParOf" srcId="{9334A64B-997F-4296-B320-226EEBC053FC}" destId="{7407B0A9-F7F6-4F65-BBA4-923554807B4A}" srcOrd="2" destOrd="0" presId="urn:microsoft.com/office/officeart/2018/5/layout/IconCircleLabelList"/>
    <dgm:cxn modelId="{F6C83187-723F-4C45-A933-EE5B3106F09C}" type="presParOf" srcId="{9334A64B-997F-4296-B320-226EEBC053FC}" destId="{9CBDE6C3-2E43-4BAF-BEBD-FA69330E35CA}" srcOrd="3" destOrd="0" presId="urn:microsoft.com/office/officeart/2018/5/layout/IconCircleLabelList"/>
    <dgm:cxn modelId="{D8617B89-5117-428E-82FC-7D0A7C17D373}" type="presParOf" srcId="{F58D85C3-30AD-44E1-A4A0-D2730251DCBF}" destId="{CC1EEC19-6589-48C0-9023-4373591FBB1B}" srcOrd="3" destOrd="0" presId="urn:microsoft.com/office/officeart/2018/5/layout/IconCircleLabelList"/>
    <dgm:cxn modelId="{F80F501B-EF6F-4270-914F-8A2DC9641DC6}" type="presParOf" srcId="{F58D85C3-30AD-44E1-A4A0-D2730251DCBF}" destId="{A0A23D4E-07DB-45FC-8451-FFF167AEFE3B}" srcOrd="4" destOrd="0" presId="urn:microsoft.com/office/officeart/2018/5/layout/IconCircleLabelList"/>
    <dgm:cxn modelId="{ECAB6878-7084-4411-8DAB-A0415ECF6044}" type="presParOf" srcId="{A0A23D4E-07DB-45FC-8451-FFF167AEFE3B}" destId="{A18461E9-3A33-473B-A34A-12D05CA67F17}" srcOrd="0" destOrd="0" presId="urn:microsoft.com/office/officeart/2018/5/layout/IconCircleLabelList"/>
    <dgm:cxn modelId="{17B45C86-0E20-4066-9C17-3A69EA659B00}" type="presParOf" srcId="{A0A23D4E-07DB-45FC-8451-FFF167AEFE3B}" destId="{A11AFF6F-4D41-4983-B223-77095CB29FA1}" srcOrd="1" destOrd="0" presId="urn:microsoft.com/office/officeart/2018/5/layout/IconCircleLabelList"/>
    <dgm:cxn modelId="{8D517B79-C087-4A4F-B468-A88C5BE8B684}" type="presParOf" srcId="{A0A23D4E-07DB-45FC-8451-FFF167AEFE3B}" destId="{A50C46EF-A855-47A5-A89A-3622A3D7113A}" srcOrd="2" destOrd="0" presId="urn:microsoft.com/office/officeart/2018/5/layout/IconCircleLabelList"/>
    <dgm:cxn modelId="{36BBE5EA-2FC5-4B9D-B318-7682D5418F50}" type="presParOf" srcId="{A0A23D4E-07DB-45FC-8451-FFF167AEFE3B}" destId="{1E6984B0-EFBA-4BE5-A936-A199BF8B5D2E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3EFC79-A117-4157-BBDD-C96C8C7AC595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2C72C46-8B6C-44FF-BAA8-717A4A42BE4D}">
      <dgm:prSet/>
      <dgm:spPr/>
      <dgm:t>
        <a:bodyPr/>
        <a:lstStyle/>
        <a:p>
          <a:r>
            <a:rPr lang="en-US"/>
            <a:t>Registration is open NOW</a:t>
          </a:r>
        </a:p>
      </dgm:t>
    </dgm:pt>
    <dgm:pt modelId="{23C34D9F-DF63-4CDA-9A92-07B955FC553E}" type="parTrans" cxnId="{3BE315EC-38AB-46A5-A5AD-A852C174A4AC}">
      <dgm:prSet/>
      <dgm:spPr/>
      <dgm:t>
        <a:bodyPr/>
        <a:lstStyle/>
        <a:p>
          <a:endParaRPr lang="en-US"/>
        </a:p>
      </dgm:t>
    </dgm:pt>
    <dgm:pt modelId="{A8B48D57-F097-43A2-B8DF-79BEDBA38B19}" type="sibTrans" cxnId="{3BE315EC-38AB-46A5-A5AD-A852C174A4AC}">
      <dgm:prSet/>
      <dgm:spPr/>
      <dgm:t>
        <a:bodyPr/>
        <a:lstStyle/>
        <a:p>
          <a:endParaRPr lang="en-US"/>
        </a:p>
      </dgm:t>
    </dgm:pt>
    <dgm:pt modelId="{EFBE3A7F-60AF-4045-A4F9-2A3EBAA43427}">
      <dgm:prSet/>
      <dgm:spPr/>
      <dgm:t>
        <a:bodyPr/>
        <a:lstStyle/>
        <a:p>
          <a:r>
            <a:rPr lang="en-US" dirty="0"/>
            <a:t>Register HERE by completing a Registration Form</a:t>
          </a:r>
        </a:p>
      </dgm:t>
    </dgm:pt>
    <dgm:pt modelId="{F4A63AA4-D862-4AC3-8A84-67A22CCEF4AF}" type="parTrans" cxnId="{534C5625-D412-469E-B4C7-B2405A13227B}">
      <dgm:prSet/>
      <dgm:spPr/>
      <dgm:t>
        <a:bodyPr/>
        <a:lstStyle/>
        <a:p>
          <a:endParaRPr lang="en-US"/>
        </a:p>
      </dgm:t>
    </dgm:pt>
    <dgm:pt modelId="{E3325A39-4D9A-4A08-985F-3E0F65495B81}" type="sibTrans" cxnId="{534C5625-D412-469E-B4C7-B2405A13227B}">
      <dgm:prSet/>
      <dgm:spPr/>
      <dgm:t>
        <a:bodyPr/>
        <a:lstStyle/>
        <a:p>
          <a:endParaRPr lang="en-US"/>
        </a:p>
      </dgm:t>
    </dgm:pt>
    <dgm:pt modelId="{CBAE55D7-E5EE-47B0-9ABD-D6190E07E21D}">
      <dgm:prSet/>
      <dgm:spPr/>
      <dgm:t>
        <a:bodyPr/>
        <a:lstStyle/>
        <a:p>
          <a:r>
            <a:rPr lang="en-US" dirty="0"/>
            <a:t>OR Call the Office at </a:t>
          </a:r>
          <a:r>
            <a:rPr lang="en-US" dirty="0">
              <a:solidFill>
                <a:srgbClr val="FF0000"/>
              </a:solidFill>
            </a:rPr>
            <a:t>555-555-5555.</a:t>
          </a:r>
        </a:p>
      </dgm:t>
    </dgm:pt>
    <dgm:pt modelId="{D1DB0E06-692F-4880-AE40-7CB761B21DFD}" type="parTrans" cxnId="{C7999EC2-EC47-4214-ABA3-EF90D86CFCF0}">
      <dgm:prSet/>
      <dgm:spPr/>
      <dgm:t>
        <a:bodyPr/>
        <a:lstStyle/>
        <a:p>
          <a:endParaRPr lang="en-US"/>
        </a:p>
      </dgm:t>
    </dgm:pt>
    <dgm:pt modelId="{359C996F-82AE-45C7-824F-C0F05F611FD6}" type="sibTrans" cxnId="{C7999EC2-EC47-4214-ABA3-EF90D86CFCF0}">
      <dgm:prSet/>
      <dgm:spPr/>
      <dgm:t>
        <a:bodyPr/>
        <a:lstStyle/>
        <a:p>
          <a:endParaRPr lang="en-US"/>
        </a:p>
      </dgm:t>
    </dgm:pt>
    <dgm:pt modelId="{3865B2FF-5CC4-4BBA-B405-2FD2984420BC}">
      <dgm:prSet/>
      <dgm:spPr/>
      <dgm:t>
        <a:bodyPr/>
        <a:lstStyle/>
        <a:p>
          <a:r>
            <a:rPr lang="en-US"/>
            <a:t>Space is Limited!</a:t>
          </a:r>
        </a:p>
      </dgm:t>
    </dgm:pt>
    <dgm:pt modelId="{7F4852C2-1D3D-4E29-96D5-36DBE28C9108}" type="parTrans" cxnId="{24281E70-9CFD-4D87-A430-A3CC2FD52D5F}">
      <dgm:prSet/>
      <dgm:spPr/>
      <dgm:t>
        <a:bodyPr/>
        <a:lstStyle/>
        <a:p>
          <a:endParaRPr lang="en-US"/>
        </a:p>
      </dgm:t>
    </dgm:pt>
    <dgm:pt modelId="{1B4B3CE8-F5AB-4D71-8757-637E7728BAA0}" type="sibTrans" cxnId="{24281E70-9CFD-4D87-A430-A3CC2FD52D5F}">
      <dgm:prSet/>
      <dgm:spPr/>
      <dgm:t>
        <a:bodyPr/>
        <a:lstStyle/>
        <a:p>
          <a:endParaRPr lang="en-US"/>
        </a:p>
      </dgm:t>
    </dgm:pt>
    <dgm:pt modelId="{0AA264E7-5A31-4440-85CF-E9B858B4D06C}" type="pres">
      <dgm:prSet presAssocID="{FC3EFC79-A117-4157-BBDD-C96C8C7AC595}" presName="root" presStyleCnt="0">
        <dgm:presLayoutVars>
          <dgm:dir/>
          <dgm:resizeHandles val="exact"/>
        </dgm:presLayoutVars>
      </dgm:prSet>
      <dgm:spPr/>
    </dgm:pt>
    <dgm:pt modelId="{C0AEB471-AFC7-4B4B-9C2D-B2B91EC7C3AC}" type="pres">
      <dgm:prSet presAssocID="{02C72C46-8B6C-44FF-BAA8-717A4A42BE4D}" presName="compNode" presStyleCnt="0"/>
      <dgm:spPr/>
    </dgm:pt>
    <dgm:pt modelId="{26A056B0-4C20-4B02-B107-2E28C78008EE}" type="pres">
      <dgm:prSet presAssocID="{02C72C46-8B6C-44FF-BAA8-717A4A42BE4D}" presName="bgRect" presStyleLbl="bgShp" presStyleIdx="0" presStyleCnt="4"/>
      <dgm:spPr/>
    </dgm:pt>
    <dgm:pt modelId="{01D361D0-2EEF-4406-B64B-2CFE8AEAB35A}" type="pres">
      <dgm:prSet presAssocID="{02C72C46-8B6C-44FF-BAA8-717A4A42BE4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9E6F9BF5-F3A8-45BD-A935-ACBF1D37A5AC}" type="pres">
      <dgm:prSet presAssocID="{02C72C46-8B6C-44FF-BAA8-717A4A42BE4D}" presName="spaceRect" presStyleCnt="0"/>
      <dgm:spPr/>
    </dgm:pt>
    <dgm:pt modelId="{78E3D5CC-84A8-413C-A2F2-C1A99E51DA8C}" type="pres">
      <dgm:prSet presAssocID="{02C72C46-8B6C-44FF-BAA8-717A4A42BE4D}" presName="parTx" presStyleLbl="revTx" presStyleIdx="0" presStyleCnt="4">
        <dgm:presLayoutVars>
          <dgm:chMax val="0"/>
          <dgm:chPref val="0"/>
        </dgm:presLayoutVars>
      </dgm:prSet>
      <dgm:spPr/>
    </dgm:pt>
    <dgm:pt modelId="{574D6B9B-1702-45A2-B7E3-7B6109E1BCB8}" type="pres">
      <dgm:prSet presAssocID="{A8B48D57-F097-43A2-B8DF-79BEDBA38B19}" presName="sibTrans" presStyleCnt="0"/>
      <dgm:spPr/>
    </dgm:pt>
    <dgm:pt modelId="{3258CEC4-4989-4515-B1A2-C2ECC399AA60}" type="pres">
      <dgm:prSet presAssocID="{EFBE3A7F-60AF-4045-A4F9-2A3EBAA43427}" presName="compNode" presStyleCnt="0"/>
      <dgm:spPr/>
    </dgm:pt>
    <dgm:pt modelId="{78D9F640-8734-4686-9AFE-9E4111DF73D3}" type="pres">
      <dgm:prSet presAssocID="{EFBE3A7F-60AF-4045-A4F9-2A3EBAA43427}" presName="bgRect" presStyleLbl="bgShp" presStyleIdx="1" presStyleCnt="4"/>
      <dgm:spPr/>
    </dgm:pt>
    <dgm:pt modelId="{068F98E0-D464-426D-96D5-CEDC0E685400}" type="pres">
      <dgm:prSet presAssocID="{EFBE3A7F-60AF-4045-A4F9-2A3EBAA43427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ight Pointing Backhand Index"/>
        </a:ext>
      </dgm:extLst>
    </dgm:pt>
    <dgm:pt modelId="{A63C57D2-6260-49F5-9747-5BFB1867618F}" type="pres">
      <dgm:prSet presAssocID="{EFBE3A7F-60AF-4045-A4F9-2A3EBAA43427}" presName="spaceRect" presStyleCnt="0"/>
      <dgm:spPr/>
    </dgm:pt>
    <dgm:pt modelId="{2D5312F9-AB79-4F42-BD8B-F42B454DB33F}" type="pres">
      <dgm:prSet presAssocID="{EFBE3A7F-60AF-4045-A4F9-2A3EBAA43427}" presName="parTx" presStyleLbl="revTx" presStyleIdx="1" presStyleCnt="4">
        <dgm:presLayoutVars>
          <dgm:chMax val="0"/>
          <dgm:chPref val="0"/>
        </dgm:presLayoutVars>
      </dgm:prSet>
      <dgm:spPr/>
    </dgm:pt>
    <dgm:pt modelId="{6480AC62-83A8-4C4D-97FB-D0BDC8B31FD5}" type="pres">
      <dgm:prSet presAssocID="{E3325A39-4D9A-4A08-985F-3E0F65495B81}" presName="sibTrans" presStyleCnt="0"/>
      <dgm:spPr/>
    </dgm:pt>
    <dgm:pt modelId="{4BCE36D9-4826-43CB-92AC-828483C966C2}" type="pres">
      <dgm:prSet presAssocID="{CBAE55D7-E5EE-47B0-9ABD-D6190E07E21D}" presName="compNode" presStyleCnt="0"/>
      <dgm:spPr/>
    </dgm:pt>
    <dgm:pt modelId="{16DBC60F-E27C-4A2A-BADB-64B778858ED9}" type="pres">
      <dgm:prSet presAssocID="{CBAE55D7-E5EE-47B0-9ABD-D6190E07E21D}" presName="bgRect" presStyleLbl="bgShp" presStyleIdx="2" presStyleCnt="4"/>
      <dgm:spPr/>
    </dgm:pt>
    <dgm:pt modelId="{1F6CE1F2-2EC6-447B-8677-AA7620AA3F70}" type="pres">
      <dgm:prSet presAssocID="{CBAE55D7-E5EE-47B0-9ABD-D6190E07E21D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eaker Phone"/>
        </a:ext>
      </dgm:extLst>
    </dgm:pt>
    <dgm:pt modelId="{C42D8D66-D76F-4B8E-BEF6-9031CAF6030E}" type="pres">
      <dgm:prSet presAssocID="{CBAE55D7-E5EE-47B0-9ABD-D6190E07E21D}" presName="spaceRect" presStyleCnt="0"/>
      <dgm:spPr/>
    </dgm:pt>
    <dgm:pt modelId="{2199FBC4-5053-43AC-8A2E-2BE23AA5C982}" type="pres">
      <dgm:prSet presAssocID="{CBAE55D7-E5EE-47B0-9ABD-D6190E07E21D}" presName="parTx" presStyleLbl="revTx" presStyleIdx="2" presStyleCnt="4">
        <dgm:presLayoutVars>
          <dgm:chMax val="0"/>
          <dgm:chPref val="0"/>
        </dgm:presLayoutVars>
      </dgm:prSet>
      <dgm:spPr/>
    </dgm:pt>
    <dgm:pt modelId="{E780E5ED-F338-40AF-B4A9-1AAA39932718}" type="pres">
      <dgm:prSet presAssocID="{359C996F-82AE-45C7-824F-C0F05F611FD6}" presName="sibTrans" presStyleCnt="0"/>
      <dgm:spPr/>
    </dgm:pt>
    <dgm:pt modelId="{7BF3D476-B2AE-4E7D-9E1D-5C93576DD97F}" type="pres">
      <dgm:prSet presAssocID="{3865B2FF-5CC4-4BBA-B405-2FD2984420BC}" presName="compNode" presStyleCnt="0"/>
      <dgm:spPr/>
    </dgm:pt>
    <dgm:pt modelId="{A854F48F-BA42-4898-AEF3-A7E3E1910A10}" type="pres">
      <dgm:prSet presAssocID="{3865B2FF-5CC4-4BBA-B405-2FD2984420BC}" presName="bgRect" presStyleLbl="bgShp" presStyleIdx="3" presStyleCnt="4"/>
      <dgm:spPr/>
    </dgm:pt>
    <dgm:pt modelId="{75B757A9-4E5D-439C-ABBA-5895BB585D70}" type="pres">
      <dgm:prSet presAssocID="{3865B2FF-5CC4-4BBA-B405-2FD2984420B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 with solid fill"/>
        </a:ext>
      </dgm:extLst>
    </dgm:pt>
    <dgm:pt modelId="{1699EECB-F9E7-4DB9-A6A8-BC2D5297D4BA}" type="pres">
      <dgm:prSet presAssocID="{3865B2FF-5CC4-4BBA-B405-2FD2984420BC}" presName="spaceRect" presStyleCnt="0"/>
      <dgm:spPr/>
    </dgm:pt>
    <dgm:pt modelId="{69BF6F5C-1E98-46FE-BF78-DCBAA3A56E65}" type="pres">
      <dgm:prSet presAssocID="{3865B2FF-5CC4-4BBA-B405-2FD2984420BC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DA55FE21-7C5C-4AB4-98E0-210ECC426D9A}" type="presOf" srcId="{3865B2FF-5CC4-4BBA-B405-2FD2984420BC}" destId="{69BF6F5C-1E98-46FE-BF78-DCBAA3A56E65}" srcOrd="0" destOrd="0" presId="urn:microsoft.com/office/officeart/2018/2/layout/IconVerticalSolidList"/>
    <dgm:cxn modelId="{534C5625-D412-469E-B4C7-B2405A13227B}" srcId="{FC3EFC79-A117-4157-BBDD-C96C8C7AC595}" destId="{EFBE3A7F-60AF-4045-A4F9-2A3EBAA43427}" srcOrd="1" destOrd="0" parTransId="{F4A63AA4-D862-4AC3-8A84-67A22CCEF4AF}" sibTransId="{E3325A39-4D9A-4A08-985F-3E0F65495B81}"/>
    <dgm:cxn modelId="{467B7434-3A89-42C8-8F33-3167D5518389}" type="presOf" srcId="{FC3EFC79-A117-4157-BBDD-C96C8C7AC595}" destId="{0AA264E7-5A31-4440-85CF-E9B858B4D06C}" srcOrd="0" destOrd="0" presId="urn:microsoft.com/office/officeart/2018/2/layout/IconVerticalSolidList"/>
    <dgm:cxn modelId="{24281E70-9CFD-4D87-A430-A3CC2FD52D5F}" srcId="{FC3EFC79-A117-4157-BBDD-C96C8C7AC595}" destId="{3865B2FF-5CC4-4BBA-B405-2FD2984420BC}" srcOrd="3" destOrd="0" parTransId="{7F4852C2-1D3D-4E29-96D5-36DBE28C9108}" sibTransId="{1B4B3CE8-F5AB-4D71-8757-637E7728BAA0}"/>
    <dgm:cxn modelId="{B8A9507B-907D-428E-B10C-08349946CB77}" type="presOf" srcId="{02C72C46-8B6C-44FF-BAA8-717A4A42BE4D}" destId="{78E3D5CC-84A8-413C-A2F2-C1A99E51DA8C}" srcOrd="0" destOrd="0" presId="urn:microsoft.com/office/officeart/2018/2/layout/IconVerticalSolidList"/>
    <dgm:cxn modelId="{24CDC1C1-B960-4057-9E42-56AC47791443}" type="presOf" srcId="{CBAE55D7-E5EE-47B0-9ABD-D6190E07E21D}" destId="{2199FBC4-5053-43AC-8A2E-2BE23AA5C982}" srcOrd="0" destOrd="0" presId="urn:microsoft.com/office/officeart/2018/2/layout/IconVerticalSolidList"/>
    <dgm:cxn modelId="{C7999EC2-EC47-4214-ABA3-EF90D86CFCF0}" srcId="{FC3EFC79-A117-4157-BBDD-C96C8C7AC595}" destId="{CBAE55D7-E5EE-47B0-9ABD-D6190E07E21D}" srcOrd="2" destOrd="0" parTransId="{D1DB0E06-692F-4880-AE40-7CB761B21DFD}" sibTransId="{359C996F-82AE-45C7-824F-C0F05F611FD6}"/>
    <dgm:cxn modelId="{D1244FC9-33B2-403B-BC49-ACF61313F24F}" type="presOf" srcId="{EFBE3A7F-60AF-4045-A4F9-2A3EBAA43427}" destId="{2D5312F9-AB79-4F42-BD8B-F42B454DB33F}" srcOrd="0" destOrd="0" presId="urn:microsoft.com/office/officeart/2018/2/layout/IconVerticalSolidList"/>
    <dgm:cxn modelId="{3BE315EC-38AB-46A5-A5AD-A852C174A4AC}" srcId="{FC3EFC79-A117-4157-BBDD-C96C8C7AC595}" destId="{02C72C46-8B6C-44FF-BAA8-717A4A42BE4D}" srcOrd="0" destOrd="0" parTransId="{23C34D9F-DF63-4CDA-9A92-07B955FC553E}" sibTransId="{A8B48D57-F097-43A2-B8DF-79BEDBA38B19}"/>
    <dgm:cxn modelId="{CF8990C1-909F-4AA7-AD5B-30892706F740}" type="presParOf" srcId="{0AA264E7-5A31-4440-85CF-E9B858B4D06C}" destId="{C0AEB471-AFC7-4B4B-9C2D-B2B91EC7C3AC}" srcOrd="0" destOrd="0" presId="urn:microsoft.com/office/officeart/2018/2/layout/IconVerticalSolidList"/>
    <dgm:cxn modelId="{696AA7E0-A43C-4E21-BA69-A75BA13FABD9}" type="presParOf" srcId="{C0AEB471-AFC7-4B4B-9C2D-B2B91EC7C3AC}" destId="{26A056B0-4C20-4B02-B107-2E28C78008EE}" srcOrd="0" destOrd="0" presId="urn:microsoft.com/office/officeart/2018/2/layout/IconVerticalSolidList"/>
    <dgm:cxn modelId="{AE4517E3-5527-4208-AB1B-DD5E3A3FD8D9}" type="presParOf" srcId="{C0AEB471-AFC7-4B4B-9C2D-B2B91EC7C3AC}" destId="{01D361D0-2EEF-4406-B64B-2CFE8AEAB35A}" srcOrd="1" destOrd="0" presId="urn:microsoft.com/office/officeart/2018/2/layout/IconVerticalSolidList"/>
    <dgm:cxn modelId="{5354E9A5-6094-4FD5-9612-603A3039DC25}" type="presParOf" srcId="{C0AEB471-AFC7-4B4B-9C2D-B2B91EC7C3AC}" destId="{9E6F9BF5-F3A8-45BD-A935-ACBF1D37A5AC}" srcOrd="2" destOrd="0" presId="urn:microsoft.com/office/officeart/2018/2/layout/IconVerticalSolidList"/>
    <dgm:cxn modelId="{27A1ED3C-E699-4758-BE48-5DB30BE71133}" type="presParOf" srcId="{C0AEB471-AFC7-4B4B-9C2D-B2B91EC7C3AC}" destId="{78E3D5CC-84A8-413C-A2F2-C1A99E51DA8C}" srcOrd="3" destOrd="0" presId="urn:microsoft.com/office/officeart/2018/2/layout/IconVerticalSolidList"/>
    <dgm:cxn modelId="{5D7E4BF3-D8E2-4607-B144-E72F5CC9B333}" type="presParOf" srcId="{0AA264E7-5A31-4440-85CF-E9B858B4D06C}" destId="{574D6B9B-1702-45A2-B7E3-7B6109E1BCB8}" srcOrd="1" destOrd="0" presId="urn:microsoft.com/office/officeart/2018/2/layout/IconVerticalSolidList"/>
    <dgm:cxn modelId="{D12A1E76-DAEB-451A-BDDA-74545D7252F5}" type="presParOf" srcId="{0AA264E7-5A31-4440-85CF-E9B858B4D06C}" destId="{3258CEC4-4989-4515-B1A2-C2ECC399AA60}" srcOrd="2" destOrd="0" presId="urn:microsoft.com/office/officeart/2018/2/layout/IconVerticalSolidList"/>
    <dgm:cxn modelId="{A7249785-DA8E-4456-A27D-D7E68C9C1E54}" type="presParOf" srcId="{3258CEC4-4989-4515-B1A2-C2ECC399AA60}" destId="{78D9F640-8734-4686-9AFE-9E4111DF73D3}" srcOrd="0" destOrd="0" presId="urn:microsoft.com/office/officeart/2018/2/layout/IconVerticalSolidList"/>
    <dgm:cxn modelId="{9A3AEBE4-7BE1-46D6-8FE6-2B824223A0D9}" type="presParOf" srcId="{3258CEC4-4989-4515-B1A2-C2ECC399AA60}" destId="{068F98E0-D464-426D-96D5-CEDC0E685400}" srcOrd="1" destOrd="0" presId="urn:microsoft.com/office/officeart/2018/2/layout/IconVerticalSolidList"/>
    <dgm:cxn modelId="{DB631138-C97F-4069-9BC9-E820893761B9}" type="presParOf" srcId="{3258CEC4-4989-4515-B1A2-C2ECC399AA60}" destId="{A63C57D2-6260-49F5-9747-5BFB1867618F}" srcOrd="2" destOrd="0" presId="urn:microsoft.com/office/officeart/2018/2/layout/IconVerticalSolidList"/>
    <dgm:cxn modelId="{1EFDA2C6-975C-4A7F-BD74-559585E63F5F}" type="presParOf" srcId="{3258CEC4-4989-4515-B1A2-C2ECC399AA60}" destId="{2D5312F9-AB79-4F42-BD8B-F42B454DB33F}" srcOrd="3" destOrd="0" presId="urn:microsoft.com/office/officeart/2018/2/layout/IconVerticalSolidList"/>
    <dgm:cxn modelId="{6649041A-E6D7-4138-B640-EA23F671CE3A}" type="presParOf" srcId="{0AA264E7-5A31-4440-85CF-E9B858B4D06C}" destId="{6480AC62-83A8-4C4D-97FB-D0BDC8B31FD5}" srcOrd="3" destOrd="0" presId="urn:microsoft.com/office/officeart/2018/2/layout/IconVerticalSolidList"/>
    <dgm:cxn modelId="{FDF31347-658F-4A3E-B059-8F0A6E255C4D}" type="presParOf" srcId="{0AA264E7-5A31-4440-85CF-E9B858B4D06C}" destId="{4BCE36D9-4826-43CB-92AC-828483C966C2}" srcOrd="4" destOrd="0" presId="urn:microsoft.com/office/officeart/2018/2/layout/IconVerticalSolidList"/>
    <dgm:cxn modelId="{63D59DBB-DA0A-448A-8EBC-7B181E67FD34}" type="presParOf" srcId="{4BCE36D9-4826-43CB-92AC-828483C966C2}" destId="{16DBC60F-E27C-4A2A-BADB-64B778858ED9}" srcOrd="0" destOrd="0" presId="urn:microsoft.com/office/officeart/2018/2/layout/IconVerticalSolidList"/>
    <dgm:cxn modelId="{C184CC7A-DA5A-41C8-8CC0-FEC7C741915A}" type="presParOf" srcId="{4BCE36D9-4826-43CB-92AC-828483C966C2}" destId="{1F6CE1F2-2EC6-447B-8677-AA7620AA3F70}" srcOrd="1" destOrd="0" presId="urn:microsoft.com/office/officeart/2018/2/layout/IconVerticalSolidList"/>
    <dgm:cxn modelId="{AD29B3EE-3474-49AA-92C0-E469AE111DCB}" type="presParOf" srcId="{4BCE36D9-4826-43CB-92AC-828483C966C2}" destId="{C42D8D66-D76F-4B8E-BEF6-9031CAF6030E}" srcOrd="2" destOrd="0" presId="urn:microsoft.com/office/officeart/2018/2/layout/IconVerticalSolidList"/>
    <dgm:cxn modelId="{2D703E8C-1717-43A2-9EE4-905C113A9902}" type="presParOf" srcId="{4BCE36D9-4826-43CB-92AC-828483C966C2}" destId="{2199FBC4-5053-43AC-8A2E-2BE23AA5C982}" srcOrd="3" destOrd="0" presId="urn:microsoft.com/office/officeart/2018/2/layout/IconVerticalSolidList"/>
    <dgm:cxn modelId="{B75D77C9-A556-487C-859F-2AED4B090DA9}" type="presParOf" srcId="{0AA264E7-5A31-4440-85CF-E9B858B4D06C}" destId="{E780E5ED-F338-40AF-B4A9-1AAA39932718}" srcOrd="5" destOrd="0" presId="urn:microsoft.com/office/officeart/2018/2/layout/IconVerticalSolidList"/>
    <dgm:cxn modelId="{63BAB6F0-5409-473A-BA29-EA6C54CFECE5}" type="presParOf" srcId="{0AA264E7-5A31-4440-85CF-E9B858B4D06C}" destId="{7BF3D476-B2AE-4E7D-9E1D-5C93576DD97F}" srcOrd="6" destOrd="0" presId="urn:microsoft.com/office/officeart/2018/2/layout/IconVerticalSolidList"/>
    <dgm:cxn modelId="{46A84574-1D3B-4BCD-8DAB-05F7B2567F77}" type="presParOf" srcId="{7BF3D476-B2AE-4E7D-9E1D-5C93576DD97F}" destId="{A854F48F-BA42-4898-AEF3-A7E3E1910A10}" srcOrd="0" destOrd="0" presId="urn:microsoft.com/office/officeart/2018/2/layout/IconVerticalSolidList"/>
    <dgm:cxn modelId="{746A0CD3-FB0A-4A2A-91D9-CEA12F9516AF}" type="presParOf" srcId="{7BF3D476-B2AE-4E7D-9E1D-5C93576DD97F}" destId="{75B757A9-4E5D-439C-ABBA-5895BB585D70}" srcOrd="1" destOrd="0" presId="urn:microsoft.com/office/officeart/2018/2/layout/IconVerticalSolidList"/>
    <dgm:cxn modelId="{198BF016-7410-4A7A-AB71-6C9191FBA7AB}" type="presParOf" srcId="{7BF3D476-B2AE-4E7D-9E1D-5C93576DD97F}" destId="{1699EECB-F9E7-4DB9-A6A8-BC2D5297D4BA}" srcOrd="2" destOrd="0" presId="urn:microsoft.com/office/officeart/2018/2/layout/IconVerticalSolidList"/>
    <dgm:cxn modelId="{B3A11854-D46B-4499-A813-053C7DE78EB8}" type="presParOf" srcId="{7BF3D476-B2AE-4E7D-9E1D-5C93576DD97F}" destId="{69BF6F5C-1E98-46FE-BF78-DCBAA3A56E6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02DF6D-2897-492F-A3F1-17C8304A4D89}">
      <dsp:nvSpPr>
        <dsp:cNvPr id="0" name=""/>
        <dsp:cNvSpPr/>
      </dsp:nvSpPr>
      <dsp:spPr>
        <a:xfrm>
          <a:off x="679050" y="567803"/>
          <a:ext cx="1887187" cy="1887187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07F4A1-CF9C-4F6B-A5FE-BC7726D6805C}">
      <dsp:nvSpPr>
        <dsp:cNvPr id="0" name=""/>
        <dsp:cNvSpPr/>
      </dsp:nvSpPr>
      <dsp:spPr>
        <a:xfrm>
          <a:off x="1081237" y="969991"/>
          <a:ext cx="1082812" cy="10828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CD728E-66B5-463D-AD49-EF56871E9514}">
      <dsp:nvSpPr>
        <dsp:cNvPr id="0" name=""/>
        <dsp:cNvSpPr/>
      </dsp:nvSpPr>
      <dsp:spPr>
        <a:xfrm>
          <a:off x="75768" y="3042804"/>
          <a:ext cx="3093750" cy="128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800" kern="1200" cap="none" baseline="0" dirty="0"/>
            <a:t>4-Week, 2-hour Workshop + Refresher Session</a:t>
          </a:r>
        </a:p>
      </dsp:txBody>
      <dsp:txXfrm>
        <a:off x="75768" y="3042804"/>
        <a:ext cx="3093750" cy="1282500"/>
      </dsp:txXfrm>
    </dsp:sp>
    <dsp:sp modelId="{D9EFAF8F-C2E4-4352-AF2B-3736ABDC0ADE}">
      <dsp:nvSpPr>
        <dsp:cNvPr id="0" name=""/>
        <dsp:cNvSpPr/>
      </dsp:nvSpPr>
      <dsp:spPr>
        <a:xfrm>
          <a:off x="4314206" y="567803"/>
          <a:ext cx="1887187" cy="1887187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136CBF-8FB8-4044-AA69-FE37B368763E}">
      <dsp:nvSpPr>
        <dsp:cNvPr id="0" name=""/>
        <dsp:cNvSpPr/>
      </dsp:nvSpPr>
      <dsp:spPr>
        <a:xfrm>
          <a:off x="4716393" y="969991"/>
          <a:ext cx="1082812" cy="10828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BDE6C3-2E43-4BAF-BEBD-FA69330E35CA}">
      <dsp:nvSpPr>
        <dsp:cNvPr id="0" name=""/>
        <dsp:cNvSpPr/>
      </dsp:nvSpPr>
      <dsp:spPr>
        <a:xfrm>
          <a:off x="3710925" y="3042804"/>
          <a:ext cx="3093750" cy="128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800" kern="1200" cap="none" baseline="0" dirty="0"/>
            <a:t>Starting </a:t>
          </a:r>
          <a:r>
            <a:rPr lang="en-US" sz="2800" kern="1200" cap="none" baseline="0" dirty="0">
              <a:solidFill>
                <a:srgbClr val="FF0000"/>
              </a:solidFill>
            </a:rPr>
            <a:t>[Date] </a:t>
          </a:r>
        </a:p>
      </dsp:txBody>
      <dsp:txXfrm>
        <a:off x="3710925" y="3042804"/>
        <a:ext cx="3093750" cy="1282500"/>
      </dsp:txXfrm>
    </dsp:sp>
    <dsp:sp modelId="{A18461E9-3A33-473B-A34A-12D05CA67F17}">
      <dsp:nvSpPr>
        <dsp:cNvPr id="0" name=""/>
        <dsp:cNvSpPr/>
      </dsp:nvSpPr>
      <dsp:spPr>
        <a:xfrm>
          <a:off x="7949362" y="567803"/>
          <a:ext cx="1887187" cy="1887187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1AFF6F-4D41-4983-B223-77095CB29FA1}">
      <dsp:nvSpPr>
        <dsp:cNvPr id="0" name=""/>
        <dsp:cNvSpPr/>
      </dsp:nvSpPr>
      <dsp:spPr>
        <a:xfrm>
          <a:off x="8351550" y="969991"/>
          <a:ext cx="1082812" cy="108281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6984B0-EFBA-4BE5-A936-A199BF8B5D2E}">
      <dsp:nvSpPr>
        <dsp:cNvPr id="0" name=""/>
        <dsp:cNvSpPr/>
      </dsp:nvSpPr>
      <dsp:spPr>
        <a:xfrm>
          <a:off x="7346081" y="3042804"/>
          <a:ext cx="3093750" cy="128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800" kern="1200" cap="none" baseline="0" dirty="0"/>
            <a:t>Refresher Session on </a:t>
          </a:r>
          <a:r>
            <a:rPr lang="en-US" sz="2800" kern="1200" cap="none" baseline="0" dirty="0">
              <a:solidFill>
                <a:srgbClr val="FF0000"/>
              </a:solidFill>
            </a:rPr>
            <a:t>[date] </a:t>
          </a:r>
        </a:p>
      </dsp:txBody>
      <dsp:txXfrm>
        <a:off x="7346081" y="3042804"/>
        <a:ext cx="3093750" cy="1282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A056B0-4C20-4B02-B107-2E28C78008EE}">
      <dsp:nvSpPr>
        <dsp:cNvPr id="0" name=""/>
        <dsp:cNvSpPr/>
      </dsp:nvSpPr>
      <dsp:spPr>
        <a:xfrm>
          <a:off x="0" y="2030"/>
          <a:ext cx="10515600" cy="10292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D361D0-2EEF-4406-B64B-2CFE8AEAB35A}">
      <dsp:nvSpPr>
        <dsp:cNvPr id="0" name=""/>
        <dsp:cNvSpPr/>
      </dsp:nvSpPr>
      <dsp:spPr>
        <a:xfrm>
          <a:off x="311355" y="233617"/>
          <a:ext cx="566100" cy="5661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E3D5CC-84A8-413C-A2F2-C1A99E51DA8C}">
      <dsp:nvSpPr>
        <dsp:cNvPr id="0" name=""/>
        <dsp:cNvSpPr/>
      </dsp:nvSpPr>
      <dsp:spPr>
        <a:xfrm>
          <a:off x="1188810" y="2030"/>
          <a:ext cx="9326789" cy="1029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931" tIns="108931" rIns="108931" bIns="10893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Registration is open NOW</a:t>
          </a:r>
        </a:p>
      </dsp:txBody>
      <dsp:txXfrm>
        <a:off x="1188810" y="2030"/>
        <a:ext cx="9326789" cy="1029272"/>
      </dsp:txXfrm>
    </dsp:sp>
    <dsp:sp modelId="{78D9F640-8734-4686-9AFE-9E4111DF73D3}">
      <dsp:nvSpPr>
        <dsp:cNvPr id="0" name=""/>
        <dsp:cNvSpPr/>
      </dsp:nvSpPr>
      <dsp:spPr>
        <a:xfrm>
          <a:off x="0" y="1288621"/>
          <a:ext cx="10515600" cy="10292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8F98E0-D464-426D-96D5-CEDC0E685400}">
      <dsp:nvSpPr>
        <dsp:cNvPr id="0" name=""/>
        <dsp:cNvSpPr/>
      </dsp:nvSpPr>
      <dsp:spPr>
        <a:xfrm>
          <a:off x="311355" y="1520208"/>
          <a:ext cx="566100" cy="5661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5312F9-AB79-4F42-BD8B-F42B454DB33F}">
      <dsp:nvSpPr>
        <dsp:cNvPr id="0" name=""/>
        <dsp:cNvSpPr/>
      </dsp:nvSpPr>
      <dsp:spPr>
        <a:xfrm>
          <a:off x="1188810" y="1288621"/>
          <a:ext cx="9326789" cy="1029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931" tIns="108931" rIns="108931" bIns="10893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Register HERE by completing a Registration Form</a:t>
          </a:r>
        </a:p>
      </dsp:txBody>
      <dsp:txXfrm>
        <a:off x="1188810" y="1288621"/>
        <a:ext cx="9326789" cy="1029272"/>
      </dsp:txXfrm>
    </dsp:sp>
    <dsp:sp modelId="{16DBC60F-E27C-4A2A-BADB-64B778858ED9}">
      <dsp:nvSpPr>
        <dsp:cNvPr id="0" name=""/>
        <dsp:cNvSpPr/>
      </dsp:nvSpPr>
      <dsp:spPr>
        <a:xfrm>
          <a:off x="0" y="2575213"/>
          <a:ext cx="10515600" cy="10292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6CE1F2-2EC6-447B-8677-AA7620AA3F70}">
      <dsp:nvSpPr>
        <dsp:cNvPr id="0" name=""/>
        <dsp:cNvSpPr/>
      </dsp:nvSpPr>
      <dsp:spPr>
        <a:xfrm>
          <a:off x="311355" y="2806799"/>
          <a:ext cx="566100" cy="5661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99FBC4-5053-43AC-8A2E-2BE23AA5C982}">
      <dsp:nvSpPr>
        <dsp:cNvPr id="0" name=""/>
        <dsp:cNvSpPr/>
      </dsp:nvSpPr>
      <dsp:spPr>
        <a:xfrm>
          <a:off x="1188810" y="2575213"/>
          <a:ext cx="9326789" cy="1029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931" tIns="108931" rIns="108931" bIns="10893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OR Call the Office at </a:t>
          </a:r>
          <a:r>
            <a:rPr lang="en-US" sz="2200" kern="1200" dirty="0">
              <a:solidFill>
                <a:srgbClr val="FF0000"/>
              </a:solidFill>
            </a:rPr>
            <a:t>555-555-5555.</a:t>
          </a:r>
        </a:p>
      </dsp:txBody>
      <dsp:txXfrm>
        <a:off x="1188810" y="2575213"/>
        <a:ext cx="9326789" cy="1029272"/>
      </dsp:txXfrm>
    </dsp:sp>
    <dsp:sp modelId="{A854F48F-BA42-4898-AEF3-A7E3E1910A10}">
      <dsp:nvSpPr>
        <dsp:cNvPr id="0" name=""/>
        <dsp:cNvSpPr/>
      </dsp:nvSpPr>
      <dsp:spPr>
        <a:xfrm>
          <a:off x="0" y="3861804"/>
          <a:ext cx="10515600" cy="102927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B757A9-4E5D-439C-ABBA-5895BB585D70}">
      <dsp:nvSpPr>
        <dsp:cNvPr id="0" name=""/>
        <dsp:cNvSpPr/>
      </dsp:nvSpPr>
      <dsp:spPr>
        <a:xfrm>
          <a:off x="311355" y="4093390"/>
          <a:ext cx="566100" cy="5661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BF6F5C-1E98-46FE-BF78-DCBAA3A56E65}">
      <dsp:nvSpPr>
        <dsp:cNvPr id="0" name=""/>
        <dsp:cNvSpPr/>
      </dsp:nvSpPr>
      <dsp:spPr>
        <a:xfrm>
          <a:off x="1188810" y="3861804"/>
          <a:ext cx="9326789" cy="10292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931" tIns="108931" rIns="108931" bIns="108931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Space is Limited!</a:t>
          </a:r>
        </a:p>
      </dsp:txBody>
      <dsp:txXfrm>
        <a:off x="1188810" y="3861804"/>
        <a:ext cx="9326789" cy="10292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F68C2-62BA-4E05-B767-75DF962E5D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rgbClr val="013F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3B3CD3-9B26-46A3-9683-8963A5FC46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44440F-21B4-441C-AC19-A3E9EA012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845C-8F31-4E9B-9E14-CA9C2641BF6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B77F16-AD74-4359-9503-017B5E776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2E4C9-F17F-4BEB-AFD7-BDF68156C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A8A6035E-B32A-4340-8239-B18A50C10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541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B8B62-A467-4ACC-A91A-689535BA0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55C3C-6D75-4D5E-8ACC-D330738A9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3855"/>
            <a:ext cx="10515600" cy="4893108"/>
          </a:xfrm>
        </p:spPr>
        <p:txBody>
          <a:bodyPr/>
          <a:lstStyle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01025-DDE9-4988-A691-04D88E4B3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845C-8F31-4E9B-9E14-CA9C2641BF6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6E28E0-67A8-48CE-9A89-F4D1905B3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9003E5-6957-48F2-AB10-AC256980A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26566" cy="365125"/>
          </a:xfrm>
          <a:prstGeom prst="rect">
            <a:avLst/>
          </a:prstGeom>
        </p:spPr>
        <p:txBody>
          <a:bodyPr/>
          <a:lstStyle/>
          <a:p>
            <a:fld id="{A8A6035E-B32A-4340-8239-B18A50C10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476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0A201-C0DB-4677-8E2B-341D8FB0C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013F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E1BE3-B94C-4265-909B-1E8EF28BB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2CAF2-8166-4680-A442-602D8E346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845C-8F31-4E9B-9E14-CA9C2641BF6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A4AC0-2ABC-4F64-A6EC-92EC8887E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5DD70F-F9A8-4471-8264-B002430A1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A8A6035E-B32A-4340-8239-B18A50C10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47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4061D-7293-4920-A105-4CC70521F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17466"/>
            <a:ext cx="5181600" cy="495949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31B4D-8D4F-4070-A44B-75C8564D3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17466"/>
            <a:ext cx="5181600" cy="495949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BA2E04-787D-4D5A-87C6-98F1F31DC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845C-8F31-4E9B-9E14-CA9C2641BF6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DA29D-5D1F-4115-9C9E-464AC7422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297DF-545F-4A40-9A30-299F0F0F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A8A6035E-B32A-4340-8239-B18A50C1082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2E4C200-0E9B-41C1-946B-BFC5000648BD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28CE47B-5122-4D47-938B-384B429B96CE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6D1CC31-C70E-410D-A57A-878ABCED92B6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16379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F1018D-2047-4B13-99AA-532BD4530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858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55F055-C01A-41BC-9007-19F796874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09776"/>
            <a:ext cx="5157787" cy="417988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2D6468-4C82-495F-8B8A-DE4FAE255F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858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B653B0-62D6-4368-A1F6-32C6242185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09776"/>
            <a:ext cx="5183188" cy="417988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FD2A4-9C9B-4527-8FBF-C8A46EA36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845C-8F31-4E9B-9E14-CA9C2641BF6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4B3FEA-0BCA-411D-9314-48F0E1ED2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3666BE-1C78-44E0-93C2-BB4822FE4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A8A6035E-B32A-4340-8239-B18A50C1082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25F640A-8293-424E-BE9E-ECBDDD292BA1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3FFA5DD-4074-4897-B35B-ACDC175137E3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9508A28-ACC6-4154-9111-B32410E45F30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43023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14D8F7-3672-4DEF-8BFD-C4C0EED12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845C-8F31-4E9B-9E14-CA9C2641BF6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95FF0-8B97-49BB-A5E0-0A98F66C7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8FF09-8810-4664-9778-5184D7B95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A8A6035E-B32A-4340-8239-B18A50C1082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7FE151A-DC8F-4F51-B614-3A84924388CD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C09FEB0-9337-47AD-AC99-F742B2EE9562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55D54FC-E616-47C6-BAAE-798E06A2E0DE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93522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8B42DB-9153-44FD-8536-A151A69AC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845C-8F31-4E9B-9E14-CA9C2641BF6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824341-4487-469D-B6AA-C2DEAF333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8C5829-A286-45EB-B8A3-62D1D1DA2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A8A6035E-B32A-4340-8239-B18A50C1082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E97BDB5-BE00-4D0F-BFBD-527289F24C15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12FB6E7-D082-4384-811A-14BFD96755D7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8FD9D3C-0AAD-4976-8E24-25490CFE4DCE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8164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06924-70EA-40B2-AF5A-981FDA7CE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B52015-3D21-4B8D-86D8-4B7FA910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D42581-AFDB-4B42-BCC1-50820C7093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EE7BE-CA5C-4972-879D-0162CE6C5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845C-8F31-4E9B-9E14-CA9C2641BF6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E9E560-4552-4920-9371-ED6CF18AC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C39F3A-4201-4F87-AB8C-BB74AB252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A8A6035E-B32A-4340-8239-B18A50C10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249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5249C-2187-474C-8831-A8AF2C29E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9A4FAF-D345-48DF-9FA7-D13C416D72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C8A92-BDC4-4552-B148-2BD4A1EC41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623E6D-FF2A-4C08-8444-78D75466E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845C-8F31-4E9B-9E14-CA9C2641BF6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C7EE92-6889-4769-B971-EA335BA22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12595-5970-4941-A344-925C86A09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A8A6035E-B32A-4340-8239-B18A50C10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28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B5953-0152-413D-AD3A-D27343C66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4C669F-8FE2-4DA5-ABCE-EAABC88702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1D5226-306F-4A0A-9576-5265EC328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845C-8F31-4E9B-9E14-CA9C2641BF6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558DD-0D01-4B0D-A4AB-ECE9E330B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FFA7C-4F72-4B87-A567-AF061E637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A8A6035E-B32A-4340-8239-B18A50C10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349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0EB0A1-06A6-44FB-A785-8C1F8E4C44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2ABE10-EDC7-4F80-9A17-0B015E2A84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DFCD7-647B-4EF3-A86C-78E07C93F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845C-8F31-4E9B-9E14-CA9C2641BF6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8E1A8-F111-4B81-B1FA-EF4B4AC19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36CF5-B0A2-4D4C-9D00-DA77A1BF6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A8A6035E-B32A-4340-8239-B18A50C108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113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4061D-7293-4920-A105-4CC70521F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17466"/>
            <a:ext cx="5181600" cy="495949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31B4D-8D4F-4070-A44B-75C8564D3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17466"/>
            <a:ext cx="5181600" cy="495949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BA2E04-787D-4D5A-87C6-98F1F31DC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845C-8F31-4E9B-9E14-CA9C2641BF6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DA29D-5D1F-4115-9C9E-464AC7422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297DF-545F-4A40-9A30-299F0F0F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A8A6035E-B32A-4340-8239-B18A50C1082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2E4C200-0E9B-41C1-946B-BFC5000648BD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87591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F1018D-2047-4B13-99AA-532BD4530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858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55F055-C01A-41BC-9007-19F796874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09776"/>
            <a:ext cx="5157787" cy="417988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2D6468-4C82-495F-8B8A-DE4FAE255F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858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B653B0-62D6-4368-A1F6-32C6242185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09776"/>
            <a:ext cx="5183188" cy="417988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FD2A4-9C9B-4527-8FBF-C8A46EA36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845C-8F31-4E9B-9E14-CA9C2641BF6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4B3FEA-0BCA-411D-9314-48F0E1ED2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3666BE-1C78-44E0-93C2-BB4822FE4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A8A6035E-B32A-4340-8239-B18A50C1082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25F640A-8293-424E-BE9E-ECBDDD292BA1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5104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14D8F7-3672-4DEF-8BFD-C4C0EED12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845C-8F31-4E9B-9E14-CA9C2641BF6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95FF0-8B97-49BB-A5E0-0A98F66C7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8FF09-8810-4664-9778-5184D7B95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/>
          <a:lstStyle/>
          <a:p>
            <a:fld id="{A8A6035E-B32A-4340-8239-B18A50C1082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7FE151A-DC8F-4F51-B614-3A84924388CD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41611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4061D-7293-4920-A105-4CC70521F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17466"/>
            <a:ext cx="5181600" cy="495949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231B4D-8D4F-4070-A44B-75C8564D39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17466"/>
            <a:ext cx="5181600" cy="495949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BA2E04-787D-4D5A-87C6-98F1F31DC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845C-8F31-4E9B-9E14-CA9C2641BF6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DA29D-5D1F-4115-9C9E-464AC7422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297DF-545F-4A40-9A30-299F0F0F7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6035E-B32A-4340-8239-B18A50C1082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2E4C200-0E9B-41C1-946B-BFC5000648BD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67697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F1018D-2047-4B13-99AA-532BD4530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858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55F055-C01A-41BC-9007-19F796874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09776"/>
            <a:ext cx="5157787" cy="4179887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2D6468-4C82-495F-8B8A-DE4FAE255F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858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B653B0-62D6-4368-A1F6-32C6242185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09776"/>
            <a:ext cx="5183188" cy="4179887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FD2A4-9C9B-4527-8FBF-C8A46EA36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845C-8F31-4E9B-9E14-CA9C2641BF6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4B3FEA-0BCA-411D-9314-48F0E1ED2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3666BE-1C78-44E0-93C2-BB4822FE4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6035E-B32A-4340-8239-B18A50C1082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25F640A-8293-424E-BE9E-ECBDDD292BA1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84149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14D8F7-3672-4DEF-8BFD-C4C0EED12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1845C-8F31-4E9B-9E14-CA9C2641BF6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95FF0-8B97-49BB-A5E0-0A98F66C7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8FF09-8810-4664-9778-5184D7B95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6035E-B32A-4340-8239-B18A50C1082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7FE151A-DC8F-4F51-B614-3A84924388CD}"/>
              </a:ext>
            </a:extLst>
          </p:cNvPr>
          <p:cNvSpPr txBox="1">
            <a:spLocks/>
          </p:cNvSpPr>
          <p:nvPr/>
        </p:nvSpPr>
        <p:spPr>
          <a:xfrm>
            <a:off x="0" y="365126"/>
            <a:ext cx="12192000" cy="734002"/>
          </a:xfrm>
          <a:prstGeom prst="rect">
            <a:avLst/>
          </a:prstGeom>
          <a:solidFill>
            <a:srgbClr val="013F34"/>
          </a:solidFill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61843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542BE4-AF28-4097-B32B-B0716DB071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CBEAF2-D995-4653-82BC-8833EE54AC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E1845C-8F31-4E9B-9E14-CA9C2641BF6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AF271F-87FE-436F-ACAE-1897A6E695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623B6-4198-47CA-8DF0-E0D728C57A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4428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A8A6035E-B32A-4340-8239-B18A50C10820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151767A-4918-4D91-BB9F-29864345E7F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474" y="5961210"/>
            <a:ext cx="881784" cy="881784"/>
          </a:xfrm>
          <a:prstGeom prst="rect">
            <a:avLst/>
          </a:prstGeom>
        </p:spPr>
      </p:pic>
      <p:pic>
        <p:nvPicPr>
          <p:cNvPr id="7" name="image1.jpeg">
            <a:extLst>
              <a:ext uri="{FF2B5EF4-FFF2-40B4-BE49-F238E27FC236}">
                <a16:creationId xmlns:a16="http://schemas.microsoft.com/office/drawing/2014/main" id="{EEAADF14-2ADF-4672-81D5-916F97A91153}"/>
              </a:ext>
            </a:extLst>
          </p:cNvPr>
          <p:cNvPicPr/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55712" y="6244208"/>
            <a:ext cx="2680575" cy="1917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8B9789-8B13-4896-B3E2-90FF3C1DF19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474" y="5961210"/>
            <a:ext cx="881784" cy="8817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522F25-C2A1-4219-B318-33B1078D8C5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474" y="5961210"/>
            <a:ext cx="881784" cy="881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687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DEAFD-57A1-4BF5-8681-B5E85122DA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414246"/>
            <a:ext cx="9144000" cy="1028995"/>
          </a:xfrm>
        </p:spPr>
        <p:txBody>
          <a:bodyPr anchor="t"/>
          <a:lstStyle/>
          <a:p>
            <a:r>
              <a:rPr lang="en-US" sz="4000" dirty="0">
                <a:solidFill>
                  <a:srgbClr val="013F34"/>
                </a:solidFill>
              </a:rPr>
              <a:t>A sedentary behavior reduction program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EC7806-098D-4459-84F2-FABEC8F3E1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725849"/>
            <a:ext cx="9144000" cy="644788"/>
          </a:xfrm>
        </p:spPr>
        <p:txBody>
          <a:bodyPr>
            <a:normAutofit/>
          </a:bodyPr>
          <a:lstStyle/>
          <a:p>
            <a:r>
              <a:rPr lang="en-US" sz="1800" dirty="0"/>
              <a:t>Program Developer: Dr. Kelli F Koltyn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D1E65C-6D02-4DBC-91F3-862219B35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C7FBD-0E6E-42AE-ADBF-97D5A98918DD}" type="slidenum">
              <a:rPr lang="en-US" smtClean="0"/>
              <a:t>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FB910F-5F14-49D2-A0F7-F8FAEC7ECE5B}"/>
              </a:ext>
            </a:extLst>
          </p:cNvPr>
          <p:cNvSpPr/>
          <p:nvPr/>
        </p:nvSpPr>
        <p:spPr>
          <a:xfrm>
            <a:off x="0" y="882817"/>
            <a:ext cx="12192000" cy="3136604"/>
          </a:xfrm>
          <a:prstGeom prst="rect">
            <a:avLst/>
          </a:prstGeom>
          <a:solidFill>
            <a:srgbClr val="013F3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4E396C-C27B-4B87-9756-23DC627DF66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62227" y="1210645"/>
            <a:ext cx="6667546" cy="2480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671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88E40919-7C12-4EC2-87D3-C8EDAA4A9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Stand Up?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D3E27-DF86-4D41-8918-6C48B840E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3855"/>
            <a:ext cx="10515600" cy="4893108"/>
          </a:xfrm>
        </p:spPr>
        <p:txBody>
          <a:bodyPr anchor="t">
            <a:normAutofit/>
          </a:bodyPr>
          <a:lstStyle/>
          <a:p>
            <a:r>
              <a:rPr lang="en-US" dirty="0"/>
              <a:t>A researched &amp; tested sedentary behavior reduction program</a:t>
            </a:r>
          </a:p>
          <a:p>
            <a:pPr lvl="1"/>
            <a:r>
              <a:rPr lang="en-US" dirty="0"/>
              <a:t>Sedentary behavior = SITTING</a:t>
            </a:r>
          </a:p>
          <a:p>
            <a:pPr lvl="1"/>
            <a:endParaRPr lang="en-US" dirty="0"/>
          </a:p>
          <a:p>
            <a:r>
              <a:rPr lang="en-US" dirty="0"/>
              <a:t>Specifically designed for older adults (55+) who sit 6+ hours/day</a:t>
            </a:r>
          </a:p>
          <a:p>
            <a:endParaRPr lang="en-US" dirty="0"/>
          </a:p>
          <a:p>
            <a:r>
              <a:rPr lang="en-US" dirty="0"/>
              <a:t>Strategies to stand more often &amp; for longer duration throughout the day</a:t>
            </a:r>
          </a:p>
        </p:txBody>
      </p:sp>
    </p:spTree>
    <p:extLst>
      <p:ext uri="{BB962C8B-B14F-4D97-AF65-F5344CB8AC3E}">
        <p14:creationId xmlns:p14="http://schemas.microsoft.com/office/powerpoint/2010/main" val="61002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0F6F2-3ED1-4292-BB62-EA1BE17CF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734002"/>
          </a:xfrm>
        </p:spPr>
        <p:txBody>
          <a:bodyPr>
            <a:normAutofit/>
          </a:bodyPr>
          <a:lstStyle/>
          <a:p>
            <a:r>
              <a:rPr lang="en-US" dirty="0"/>
              <a:t>Is Stand Up for Me?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8D311-4366-461B-B70C-0A73EA2D5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3855"/>
            <a:ext cx="10515600" cy="4893108"/>
          </a:xfrm>
        </p:spPr>
        <p:txBody>
          <a:bodyPr anchor="t">
            <a:normAutofit/>
          </a:bodyPr>
          <a:lstStyle/>
          <a:p>
            <a:r>
              <a:rPr lang="en-US" dirty="0"/>
              <a:t>Age 55+</a:t>
            </a:r>
          </a:p>
          <a:p>
            <a:r>
              <a:rPr lang="en-US" dirty="0"/>
              <a:t>Sit &gt;6 hours/day</a:t>
            </a:r>
          </a:p>
          <a:p>
            <a:r>
              <a:rPr lang="en-US" dirty="0"/>
              <a:t>Able to stand on own</a:t>
            </a:r>
          </a:p>
          <a:p>
            <a:r>
              <a:rPr lang="en-US" dirty="0"/>
              <a:t>Speak/read English</a:t>
            </a:r>
          </a:p>
        </p:txBody>
      </p:sp>
    </p:spTree>
    <p:extLst>
      <p:ext uri="{BB962C8B-B14F-4D97-AF65-F5344CB8AC3E}">
        <p14:creationId xmlns:p14="http://schemas.microsoft.com/office/powerpoint/2010/main" val="593849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6278F-040B-42B1-A98C-E8B610089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734002"/>
          </a:xfrm>
        </p:spPr>
        <p:txBody>
          <a:bodyPr>
            <a:normAutofit/>
          </a:bodyPr>
          <a:lstStyle/>
          <a:p>
            <a:r>
              <a:rPr lang="en-US"/>
              <a:t>Stand Up Workshop Overview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F5BF6753-C70D-4EF7-B8EF-1A989E1712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6023289"/>
              </p:ext>
            </p:extLst>
          </p:nvPr>
        </p:nvGraphicFramePr>
        <p:xfrm>
          <a:off x="838200" y="1283855"/>
          <a:ext cx="10515600" cy="48931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7050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E8AFC-7D47-4F3F-9835-09FCC1ADA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734002"/>
          </a:xfrm>
        </p:spPr>
        <p:txBody>
          <a:bodyPr>
            <a:normAutofit/>
          </a:bodyPr>
          <a:lstStyle/>
          <a:p>
            <a:r>
              <a:rPr lang="en-US" dirty="0"/>
              <a:t>Results</a:t>
            </a:r>
          </a:p>
        </p:txBody>
      </p:sp>
      <p:pic>
        <p:nvPicPr>
          <p:cNvPr id="6" name="Picture 4" descr="Magnifying glass showing decling performance">
            <a:extLst>
              <a:ext uri="{FF2B5EF4-FFF2-40B4-BE49-F238E27FC236}">
                <a16:creationId xmlns:a16="http://schemas.microsoft.com/office/drawing/2014/main" id="{63E10AA8-F069-4D07-B460-0A06874731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500" b="21790"/>
          <a:stretch/>
        </p:blipFill>
        <p:spPr>
          <a:xfrm>
            <a:off x="838200" y="1283855"/>
            <a:ext cx="10515600" cy="48931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08351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0F6F2-3ED1-4292-BB62-EA1BE17CF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734002"/>
          </a:xfrm>
        </p:spPr>
        <p:txBody>
          <a:bodyPr>
            <a:normAutofit/>
          </a:bodyPr>
          <a:lstStyle/>
          <a:p>
            <a:r>
              <a:rPr lang="en-US" dirty="0"/>
              <a:t>Personal Statements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28D311-4366-461B-B70C-0A73EA2D5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3855"/>
            <a:ext cx="10515600" cy="4893108"/>
          </a:xfrm>
        </p:spPr>
        <p:txBody>
          <a:bodyPr anchor="t">
            <a:normAutofit/>
          </a:bodyPr>
          <a:lstStyle/>
          <a:p>
            <a:r>
              <a:rPr lang="en-US" dirty="0"/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1886860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296DD-504B-4B75-9AF3-77DBA9C04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734002"/>
          </a:xfrm>
        </p:spPr>
        <p:txBody>
          <a:bodyPr>
            <a:normAutofit/>
          </a:bodyPr>
          <a:lstStyle/>
          <a:p>
            <a:r>
              <a:rPr lang="en-US" dirty="0"/>
              <a:t>Join Today!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5904DAB-ED86-4506-B10B-ADC85647CC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6547267"/>
              </p:ext>
            </p:extLst>
          </p:nvPr>
        </p:nvGraphicFramePr>
        <p:xfrm>
          <a:off x="838200" y="1283855"/>
          <a:ext cx="10515600" cy="48931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18797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E20D57B-D23E-455E-8FE1-F9EC1866A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6422F28-EDCD-4D19-A55F-D5746D4BE00B}"/>
              </a:ext>
            </a:extLst>
          </p:cNvPr>
          <p:cNvSpPr txBox="1">
            <a:spLocks/>
          </p:cNvSpPr>
          <p:nvPr/>
        </p:nvSpPr>
        <p:spPr>
          <a:xfrm>
            <a:off x="745246" y="1370571"/>
            <a:ext cx="10701507" cy="10284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600" dirty="0">
                <a:latin typeface="Segoe UI" panose="020B0502040204020203" pitchFamily="34" charset="0"/>
                <a:cs typeface="Segoe UI" panose="020B0502040204020203" pitchFamily="34" charset="0"/>
              </a:rPr>
              <a:t>We look forward to seeing you in an upcoming workshop!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412C45-24B8-4216-B7A0-84AAF343F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858" y="2888360"/>
            <a:ext cx="2399518" cy="179274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81B5640-D989-45CB-BBF1-CF49DF58A18A}"/>
              </a:ext>
            </a:extLst>
          </p:cNvPr>
          <p:cNvSpPr/>
          <p:nvPr/>
        </p:nvSpPr>
        <p:spPr>
          <a:xfrm>
            <a:off x="2379624" y="2874342"/>
            <a:ext cx="2399518" cy="202887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YOUR LOGO HERE</a:t>
            </a:r>
          </a:p>
        </p:txBody>
      </p:sp>
    </p:spTree>
    <p:extLst>
      <p:ext uri="{BB962C8B-B14F-4D97-AF65-F5344CB8AC3E}">
        <p14:creationId xmlns:p14="http://schemas.microsoft.com/office/powerpoint/2010/main" val="1167638257"/>
      </p:ext>
    </p:extLst>
  </p:cSld>
  <p:clrMapOvr>
    <a:masterClrMapping/>
  </p:clrMapOvr>
</p:sld>
</file>

<file path=ppt/theme/theme1.xml><?xml version="1.0" encoding="utf-8"?>
<a:theme xmlns:a="http://schemas.openxmlformats.org/drawingml/2006/main" name="StandUp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 (Stand Up)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andUp2" id="{93101958-238B-4A4D-AF48-7DCBB1D4E9FA}" vid="{C9090466-B2B7-4A47-86A9-660CE47B0FA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886A37D4E80741BE5E042F7E78CFFB" ma:contentTypeVersion="42" ma:contentTypeDescription="Create a new document." ma:contentTypeScope="" ma:versionID="7da9a7eaf04e081ff3adaf8a76c6a6ac">
  <xsd:schema xmlns:xsd="http://www.w3.org/2001/XMLSchema" xmlns:xs="http://www.w3.org/2001/XMLSchema" xmlns:p="http://schemas.microsoft.com/office/2006/metadata/properties" xmlns:ns2="50c43cca-6214-4b96-bf72-4b2a24d6a073" xmlns:ns3="b76524b7-74bf-4061-9bbc-49fa7d72951c" targetNamespace="http://schemas.microsoft.com/office/2006/metadata/properties" ma:root="true" ma:fieldsID="256b57f9f201cb7513a1a12a3c931741" ns2:_="" ns3:_="">
    <xsd:import namespace="50c43cca-6214-4b96-bf72-4b2a24d6a073"/>
    <xsd:import namespace="b76524b7-74bf-4061-9bbc-49fa7d72951c"/>
    <xsd:element name="properties">
      <xsd:complexType>
        <xsd:sequence>
          <xsd:element name="documentManagement">
            <xsd:complexType>
              <xsd:all>
                <xsd:element ref="ns2:Year" minOccurs="0"/>
                <xsd:element ref="ns2:MediaServiceFastMetadata" minOccurs="0"/>
                <xsd:element ref="ns3:TaxCatchAll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ddf4348b4b44eeb955ff7f4eeb686b3" minOccurs="0"/>
                <xsd:element ref="ns2:k958cdbe2074454e823e3f35de4247bc" minOccurs="0"/>
                <xsd:element ref="ns2:bbaeeffa36ad44e7a369bcf5837d041f" minOccurs="0"/>
                <xsd:element ref="ns2:j9247d9a13f240d6898af53f528f41a2" minOccurs="0"/>
                <xsd:element ref="ns2:j4deb1fb49a2484a9bc772d31df6a623" minOccurs="0"/>
                <xsd:element ref="ns3:SharedWithUsers" minOccurs="0"/>
                <xsd:element ref="ns3:SharedWithDetails" minOccurs="0"/>
                <xsd:element ref="ns2:MediaService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c43cca-6214-4b96-bf72-4b2a24d6a073" elementFormDefault="qualified">
    <xsd:import namespace="http://schemas.microsoft.com/office/2006/documentManagement/types"/>
    <xsd:import namespace="http://schemas.microsoft.com/office/infopath/2007/PartnerControls"/>
    <xsd:element name="Year" ma:index="8" nillable="true" ma:displayName="Year" ma:format="Dropdown" ma:internalName="Year" ma:readOnly="false">
      <xsd:simpleType>
        <xsd:restriction base="dms:Text">
          <xsd:maxLength value="255"/>
        </xsd:restriction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be0ca4f4-bd4a-4530-8d17-0334718f01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hidden="true" ma:internalName="MediaServiceOCR" ma:readOnly="true">
      <xsd:simpleType>
        <xsd:restriction base="dms:Note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ddf4348b4b44eeb955ff7f4eeb686b3" ma:index="19" nillable="true" ma:taxonomy="true" ma:internalName="lddf4348b4b44eeb955ff7f4eeb686b3" ma:taxonomyFieldName="Delivery_x0020_Method" ma:displayName="Delivery Method" ma:readOnly="false" ma:default="" ma:fieldId="{5ddf4348-b4b4-4eeb-955f-f7f4eeb686b3}" ma:taxonomyMulti="true" ma:sspId="be0ca4f4-bd4a-4530-8d17-0334718f01b6" ma:termSetId="554aaeb6-9879-4f46-aec4-0cfa973a250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958cdbe2074454e823e3f35de4247bc" ma:index="21" nillable="true" ma:taxonomy="true" ma:internalName="k958cdbe2074454e823e3f35de4247bc" ma:taxonomyFieldName="Training" ma:displayName="Used In" ma:readOnly="false" ma:default="" ma:fieldId="{4958cdbe-2074-454e-823e-3f35de4247bc}" ma:taxonomyMulti="true" ma:sspId="be0ca4f4-bd4a-4530-8d17-0334718f01b6" ma:termSetId="c55d9f9d-0ed6-4fd2-8435-a67175283e5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baeeffa36ad44e7a369bcf5837d041f" ma:index="23" nillable="true" ma:taxonomy="true" ma:internalName="bbaeeffa36ad44e7a369bcf5837d041f" ma:taxonomyFieldName="Audience" ma:displayName="Used By" ma:readOnly="false" ma:default="" ma:fieldId="{bbaeeffa-36ad-44e7-a369-bcf5837d041f}" ma:taxonomyMulti="true" ma:sspId="be0ca4f4-bd4a-4530-8d17-0334718f01b6" ma:termSetId="7431fd12-e143-400b-802a-e5c6c4cb0b4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9247d9a13f240d6898af53f528f41a2" ma:index="25" nillable="true" ma:taxonomy="true" ma:internalName="j9247d9a13f240d6898af53f528f41a2" ma:taxonomyFieldName="Doc_x0020_Type" ma:displayName="Doc Type" ma:readOnly="false" ma:default="" ma:fieldId="{39247d9a-13f2-40d6-898a-f53f528f41a2}" ma:taxonomyMulti="true" ma:sspId="be0ca4f4-bd4a-4530-8d17-0334718f01b6" ma:termSetId="f63123ce-4453-4304-b871-972c575d7b7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j4deb1fb49a2484a9bc772d31df6a623" ma:index="27" nillable="true" ma:taxonomy="true" ma:internalName="j4deb1fb49a2484a9bc772d31df6a623" ma:taxonomyFieldName="WS_x0020_Phase" ma:displayName="WS Phase" ma:readOnly="false" ma:default="" ma:fieldId="{34deb1fb-49a2-484a-9bc7-72d31df6a623}" ma:taxonomyMulti="true" ma:sspId="be0ca4f4-bd4a-4530-8d17-0334718f01b6" ma:termSetId="6e605135-9a19-4602-93fe-72d3088cc22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Metadata" ma:index="30" nillable="true" ma:displayName="MediaServiceMetadata" ma:hidden="true" ma:internalName="MediaServiceMetadata" ma:readOnly="true">
      <xsd:simpleType>
        <xsd:restriction base="dms:Note"/>
      </xsd:simpleType>
    </xsd:element>
    <xsd:element name="MediaServiceObjectDetectorVersions" ma:index="3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524b7-74bf-4061-9bbc-49fa7d72951c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158bfaa1-68b0-4321-8145-30d0d4005d2d}" ma:internalName="TaxCatchAll" ma:readOnly="false" ma:showField="CatchAllData" ma:web="b76524b7-74bf-4061-9bbc-49fa7d7295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8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9" nillable="true" ma:displayName="Shared With Details" ma:hidden="true" ma:internalName="SharedWithDetail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0c43cca-6214-4b96-bf72-4b2a24d6a073">
      <Terms xmlns="http://schemas.microsoft.com/office/infopath/2007/PartnerControls"/>
    </lcf76f155ced4ddcb4097134ff3c332f>
    <Year xmlns="50c43cca-6214-4b96-bf72-4b2a24d6a073" xsi:nil="true"/>
    <j4deb1fb49a2484a9bc772d31df6a623 xmlns="50c43cca-6214-4b96-bf72-4b2a24d6a0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Promoting</TermName>
          <TermId xmlns="http://schemas.microsoft.com/office/infopath/2007/PartnerControls">ea375deb-1c0d-4d22-8bf8-1601911fb3e7</TermId>
        </TermInfo>
      </Terms>
    </j4deb1fb49a2484a9bc772d31df6a623>
    <k958cdbe2074454e823e3f35de4247bc xmlns="50c43cca-6214-4b96-bf72-4b2a24d6a0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Workshop</TermName>
          <TermId xmlns="http://schemas.microsoft.com/office/infopath/2007/PartnerControls">d65f2ab5-3dc1-4649-8c30-3b8d3c8f0f2d</TermId>
        </TermInfo>
      </Terms>
    </k958cdbe2074454e823e3f35de4247bc>
    <TaxCatchAll xmlns="b76524b7-74bf-4061-9bbc-49fa7d72951c">
      <Value>915</Value>
      <Value>930</Value>
      <Value>997</Value>
      <Value>907</Value>
      <Value>920</Value>
      <Value>919</Value>
    </TaxCatchAll>
    <lddf4348b4b44eeb955ff7f4eeb686b3 xmlns="50c43cca-6214-4b96-bf72-4b2a24d6a0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Virtual</TermName>
          <TermId xmlns="http://schemas.microsoft.com/office/infopath/2007/PartnerControls">8ecf9d73-4d08-4486-819f-e460d9e7ac7a</TermId>
        </TermInfo>
        <TermInfo xmlns="http://schemas.microsoft.com/office/infopath/2007/PartnerControls">
          <TermName xmlns="http://schemas.microsoft.com/office/infopath/2007/PartnerControls"> In Person</TermName>
          <TermId xmlns="http://schemas.microsoft.com/office/infopath/2007/PartnerControls">f3bc51b8-f65c-413c-9fcc-f7a2e7e5cca0</TermId>
        </TermInfo>
        <TermInfo xmlns="http://schemas.microsoft.com/office/infopath/2007/PartnerControls">
          <TermName xmlns="http://schemas.microsoft.com/office/infopath/2007/PartnerControls"> Phone</TermName>
          <TermId xmlns="http://schemas.microsoft.com/office/infopath/2007/PartnerControls">74b67174-2dab-410a-a2ca-82e6e543cb88</TermId>
        </TermInfo>
      </Terms>
    </lddf4348b4b44eeb955ff7f4eeb686b3>
    <bbaeeffa36ad44e7a369bcf5837d041f xmlns="50c43cca-6214-4b96-bf72-4b2a24d6a073">
      <Terms xmlns="http://schemas.microsoft.com/office/infopath/2007/PartnerControls">
        <TermInfo xmlns="http://schemas.microsoft.com/office/infopath/2007/PartnerControls">
          <TermName xmlns="http://schemas.microsoft.com/office/infopath/2007/PartnerControls">Facilitators</TermName>
          <TermId xmlns="http://schemas.microsoft.com/office/infopath/2007/PartnerControls">033dfce4-dcd4-4ee6-b4af-fdf3d33a7471</TermId>
        </TermInfo>
      </Terms>
    </bbaeeffa36ad44e7a369bcf5837d041f>
    <j9247d9a13f240d6898af53f528f41a2 xmlns="50c43cca-6214-4b96-bf72-4b2a24d6a073">
      <Terms xmlns="http://schemas.microsoft.com/office/infopath/2007/PartnerControls"/>
    </j9247d9a13f240d6898af53f528f41a2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4A8D6E-AC08-4FB2-AB09-B2BADE75C3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c43cca-6214-4b96-bf72-4b2a24d6a073"/>
    <ds:schemaRef ds:uri="b76524b7-74bf-4061-9bbc-49fa7d7295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8A1A7EF-B8F1-4758-9514-B1DD2D02A02F}">
  <ds:schemaRefs>
    <ds:schemaRef ds:uri="http://schemas.microsoft.com/office/2006/metadata/properties"/>
    <ds:schemaRef ds:uri="http://schemas.microsoft.com/office/infopath/2007/PartnerControls"/>
    <ds:schemaRef ds:uri="50c43cca-6214-4b96-bf72-4b2a24d6a073"/>
    <ds:schemaRef ds:uri="b76524b7-74bf-4061-9bbc-49fa7d72951c"/>
  </ds:schemaRefs>
</ds:datastoreItem>
</file>

<file path=customXml/itemProps3.xml><?xml version="1.0" encoding="utf-8"?>
<ds:datastoreItem xmlns:ds="http://schemas.openxmlformats.org/officeDocument/2006/customXml" ds:itemID="{0787AD2F-DEE1-4CA4-8DC3-6201ABCF7A2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StandUp2</Template>
  <TotalTime>12</TotalTime>
  <Words>149</Words>
  <Application>Microsoft Office PowerPoint</Application>
  <PresentationFormat>Widescreen</PresentationFormat>
  <Paragraphs>30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Segoe UI</vt:lpstr>
      <vt:lpstr>Segoe UI Black</vt:lpstr>
      <vt:lpstr>StandUp2</vt:lpstr>
      <vt:lpstr>A sedentary behavior reduction program</vt:lpstr>
      <vt:lpstr>What is Stand Up?</vt:lpstr>
      <vt:lpstr>Is Stand Up for Me? </vt:lpstr>
      <vt:lpstr>Stand Up Workshop Overview</vt:lpstr>
      <vt:lpstr>Results</vt:lpstr>
      <vt:lpstr>Personal Statements</vt:lpstr>
      <vt:lpstr>Join Today!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Stand UP &amp; Move More</dc:title>
  <dc:creator>Erin Eggert</dc:creator>
  <cp:lastModifiedBy>Erin Eggert</cp:lastModifiedBy>
  <cp:revision>5</cp:revision>
  <dcterms:created xsi:type="dcterms:W3CDTF">2021-01-13T19:55:17Z</dcterms:created>
  <dcterms:modified xsi:type="dcterms:W3CDTF">2023-08-02T12:46:18Z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0x01010083886A37D4E80741BE5E042F7E78CFFB</vt:lpwstr>
  </property>
  <property fmtid="{D5CDD505-2E9C-101B-9397-08002B2CF9AE}" pid="3" name="WS Phase">
    <vt:lpwstr>930;#Promoting|ea375deb-1c0d-4d22-8bf8-1601911fb3e7</vt:lpwstr>
  </property>
  <property fmtid="{D5CDD505-2E9C-101B-9397-08002B2CF9AE}" pid="4" name="Training">
    <vt:lpwstr>920;#Workshop|d65f2ab5-3dc1-4649-8c30-3b8d3c8f0f2d</vt:lpwstr>
  </property>
  <property fmtid="{D5CDD505-2E9C-101B-9397-08002B2CF9AE}" pid="5" name="MediaServiceImageTags">
    <vt:lpwstr/>
  </property>
  <property fmtid="{D5CDD505-2E9C-101B-9397-08002B2CF9AE}" pid="6" name="Delivery Method">
    <vt:lpwstr>907;#Virtual|8ecf9d73-4d08-4486-819f-e460d9e7ac7a;#915;# In Person|f3bc51b8-f65c-413c-9fcc-f7a2e7e5cca0;#997;# Phone|74b67174-2dab-410a-a2ca-82e6e543cb88</vt:lpwstr>
  </property>
  <property fmtid="{D5CDD505-2E9C-101B-9397-08002B2CF9AE}" pid="7" name="Doc_x0020_Type">
    <vt:lpwstr/>
  </property>
  <property fmtid="{D5CDD505-2E9C-101B-9397-08002B2CF9AE}" pid="8" name="Audience">
    <vt:lpwstr>919;#Facilitators|033dfce4-dcd4-4ee6-b4af-fdf3d33a7471</vt:lpwstr>
  </property>
  <property fmtid="{D5CDD505-2E9C-101B-9397-08002B2CF9AE}" pid="9" name="Doc Type">
    <vt:lpwstr/>
  </property>
</Properties>
</file>