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9" r:id="rId3"/>
    <p:sldId id="260" r:id="rId4"/>
    <p:sldId id="270" r:id="rId5"/>
    <p:sldId id="269" r:id="rId6"/>
    <p:sldId id="268" r:id="rId7"/>
    <p:sldId id="267" r:id="rId8"/>
    <p:sldId id="266" r:id="rId9"/>
    <p:sldId id="265" r:id="rId10"/>
    <p:sldId id="264" r:id="rId11"/>
    <p:sldId id="271" r:id="rId12"/>
    <p:sldId id="262" r:id="rId13"/>
    <p:sldId id="272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74749" autoAdjust="0"/>
  </p:normalViewPr>
  <p:slideViewPr>
    <p:cSldViewPr snapToGrid="0">
      <p:cViewPr varScale="1">
        <p:scale>
          <a:sx n="61" d="100"/>
          <a:sy n="61" d="100"/>
        </p:scale>
        <p:origin x="14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B0D18-DF7B-42FB-93D3-57AB4E76DCDC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27BF6-EFE9-4053-9E56-AE6BE0E8E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1- Describe how to mute and unmute and what the button looks like. </a:t>
            </a:r>
          </a:p>
          <a:p>
            <a:endParaRPr lang="en-US" dirty="0"/>
          </a:p>
          <a:p>
            <a:r>
              <a:rPr lang="en-US" dirty="0"/>
              <a:t>Have everyone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553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Gallery and Speaker View</a:t>
            </a:r>
          </a:p>
          <a:p>
            <a:endParaRPr lang="en-US" dirty="0"/>
          </a:p>
          <a:p>
            <a:r>
              <a:rPr lang="en-US" dirty="0"/>
              <a:t>Describe Full Screen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2- describe how to start video recording. And what the video looks like then.</a:t>
            </a:r>
          </a:p>
          <a:p>
            <a:endParaRPr lang="en-US" dirty="0"/>
          </a:p>
          <a:p>
            <a:r>
              <a:rPr lang="en-US" dirty="0"/>
              <a:t>Have everyone practice turning off and then back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57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what the participants button does.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42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what the chat box does. </a:t>
            </a:r>
          </a:p>
          <a:p>
            <a:endParaRPr lang="en-US" dirty="0"/>
          </a:p>
          <a:p>
            <a:r>
              <a:rPr lang="en-US" dirty="0"/>
              <a:t>Have everyone practice by using an ice breaker question and having them enter into the chat. Something like “What is your favorite smell?”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78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what share screen is and that participants may not use that feature.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record button and that leaders will NOT be recording and participants will not have the ability to start a recording either.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46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the live transcripts feature.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99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reactions button</a:t>
            </a:r>
          </a:p>
          <a:p>
            <a:r>
              <a:rPr lang="en-US" dirty="0"/>
              <a:t>Clapping</a:t>
            </a:r>
          </a:p>
          <a:p>
            <a:r>
              <a:rPr lang="en-US" dirty="0"/>
              <a:t>Thumbs up</a:t>
            </a:r>
          </a:p>
          <a:p>
            <a:r>
              <a:rPr lang="en-US" dirty="0"/>
              <a:t>Love</a:t>
            </a:r>
          </a:p>
          <a:p>
            <a:r>
              <a:rPr lang="en-US" dirty="0"/>
              <a:t>Hilarious</a:t>
            </a:r>
          </a:p>
          <a:p>
            <a:r>
              <a:rPr lang="en-US" dirty="0"/>
              <a:t>Wow</a:t>
            </a:r>
          </a:p>
          <a:p>
            <a:r>
              <a:rPr lang="en-US" dirty="0"/>
              <a:t>Celebrate</a:t>
            </a:r>
          </a:p>
          <a:p>
            <a:r>
              <a:rPr lang="en-US" dirty="0"/>
              <a:t>Have everyone practice by giving a reaction.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9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Describe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27BF6-EFE9-4053-9E56-AE6BE0E8E83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2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057E785-C851-47D9-B640-4FED52713100}"/>
              </a:ext>
            </a:extLst>
          </p:cNvPr>
          <p:cNvSpPr/>
          <p:nvPr/>
        </p:nvSpPr>
        <p:spPr>
          <a:xfrm>
            <a:off x="-1" y="2078966"/>
            <a:ext cx="12192001" cy="477903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A403ED-F334-4125-9696-93E38320F4E6}"/>
              </a:ext>
            </a:extLst>
          </p:cNvPr>
          <p:cNvSpPr/>
          <p:nvPr/>
        </p:nvSpPr>
        <p:spPr>
          <a:xfrm rot="5400000" flipV="1">
            <a:off x="5015688" y="-5016211"/>
            <a:ext cx="2160623" cy="12192000"/>
          </a:xfrm>
          <a:prstGeom prst="rect">
            <a:avLst/>
          </a:prstGeom>
          <a:solidFill>
            <a:srgbClr val="83BC38"/>
          </a:solidFill>
          <a:ln>
            <a:solidFill>
              <a:srgbClr val="85BD3A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23E37-6AC8-482E-88BA-B999B353A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60101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8D9D4-463E-42BC-BE0F-A3C2D8053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039826"/>
            <a:ext cx="10515600" cy="104963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B3BF-6CC1-491A-AF3E-72664416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66161-930B-4694-928B-F0229C55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9DF68-A1DB-4816-9FC6-28CEFED3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21FFA96-0103-40BE-85E0-CED9B291DC66}"/>
              </a:ext>
            </a:extLst>
          </p:cNvPr>
          <p:cNvGrpSpPr/>
          <p:nvPr/>
        </p:nvGrpSpPr>
        <p:grpSpPr>
          <a:xfrm>
            <a:off x="5720775" y="198004"/>
            <a:ext cx="750447" cy="1257902"/>
            <a:chOff x="6984403" y="5944541"/>
            <a:chExt cx="183927" cy="308299"/>
          </a:xfrm>
          <a:solidFill>
            <a:schemeClr val="bg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95E3617-EE44-4E3F-9405-F47F17E2702A}"/>
                </a:ext>
              </a:extLst>
            </p:cNvPr>
            <p:cNvSpPr/>
            <p:nvPr/>
          </p:nvSpPr>
          <p:spPr>
            <a:xfrm rot="7818573">
              <a:off x="6950290" y="5978654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D7379B89-F88D-4B2E-9FEB-83196B2B43BD}"/>
                </a:ext>
              </a:extLst>
            </p:cNvPr>
            <p:cNvSpPr/>
            <p:nvPr/>
          </p:nvSpPr>
          <p:spPr>
            <a:xfrm rot="8954507">
              <a:off x="7013293" y="6071941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1F78016-78DD-4C68-98CC-B7A88619E5F7}"/>
                </a:ext>
              </a:extLst>
            </p:cNvPr>
            <p:cNvSpPr/>
            <p:nvPr/>
          </p:nvSpPr>
          <p:spPr>
            <a:xfrm rot="10800000">
              <a:off x="7042019" y="6194754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A62A4F58-2769-40C8-966E-413C6A4BA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037" y="5971570"/>
            <a:ext cx="1030026" cy="7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2CE2-0FFC-40C0-B162-BAD065A59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4FC1E-E815-40D4-9258-40F45AD16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9838E-9531-488C-AC2A-91D783F0F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0E33E-E1B7-4E81-B3FF-C54BEF6DC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A91C4-42D4-4741-9015-8A3E0755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1714" y="6356350"/>
            <a:ext cx="2522086" cy="365125"/>
          </a:xfrm>
        </p:spPr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F146EA8-BCCB-4EA5-98BB-642367B1E8C4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D332CD4-A7F3-4271-BACE-2BB962A95AF7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8CDF6D1-EF8F-42B8-81DB-96B34B83F804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B5F966FA-AE0A-4B5C-9A54-03CAA7216F92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56F900F-0A85-407B-AF31-7108398F05B6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75F257F-5D98-49AD-B601-4710A0BA96D5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996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5AC0A5-0546-4F59-B366-FD681A8DD079}"/>
              </a:ext>
            </a:extLst>
          </p:cNvPr>
          <p:cNvSpPr/>
          <p:nvPr/>
        </p:nvSpPr>
        <p:spPr>
          <a:xfrm rot="5400000" flipV="1">
            <a:off x="5015688" y="-314293"/>
            <a:ext cx="2160623" cy="12192000"/>
          </a:xfrm>
          <a:prstGeom prst="rect">
            <a:avLst/>
          </a:prstGeom>
          <a:solidFill>
            <a:srgbClr val="83BC38"/>
          </a:solidFill>
          <a:ln>
            <a:solidFill>
              <a:srgbClr val="85BD3A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FAB3B5-99D2-4647-B07B-3DA278CA5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FFFFFF">
              <a:alpha val="78824"/>
            </a:srgbClr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B1D64-A063-4126-A7F1-8DF4873F2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0563"/>
            <a:ext cx="9144000" cy="774404"/>
          </a:xfrm>
          <a:solidFill>
            <a:srgbClr val="FFFFFF">
              <a:alpha val="78824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AFA73-196E-4F16-97BB-9FC3D5945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244C3-BEB2-400B-832E-4BC03878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668BE-D26B-4ACF-A187-089D5006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593109" cy="365125"/>
          </a:xfrm>
        </p:spPr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D23C6AB-39BE-48AF-AF8C-CB31B430675E}"/>
              </a:ext>
            </a:extLst>
          </p:cNvPr>
          <p:cNvGrpSpPr/>
          <p:nvPr/>
        </p:nvGrpSpPr>
        <p:grpSpPr>
          <a:xfrm>
            <a:off x="5720775" y="4899922"/>
            <a:ext cx="750447" cy="1257902"/>
            <a:chOff x="6984403" y="5944541"/>
            <a:chExt cx="183927" cy="308299"/>
          </a:xfrm>
          <a:solidFill>
            <a:schemeClr val="bg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4AD31D6-EAA4-47F6-99A2-A7A1EAAD0F80}"/>
                </a:ext>
              </a:extLst>
            </p:cNvPr>
            <p:cNvSpPr/>
            <p:nvPr/>
          </p:nvSpPr>
          <p:spPr>
            <a:xfrm rot="7818573">
              <a:off x="6950290" y="5978654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D1A713C-A2F0-4FBF-969D-C0B20498B3C9}"/>
                </a:ext>
              </a:extLst>
            </p:cNvPr>
            <p:cNvSpPr/>
            <p:nvPr/>
          </p:nvSpPr>
          <p:spPr>
            <a:xfrm rot="8954507">
              <a:off x="7013293" y="6071941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CB7B255-1205-4210-A9AE-B79ABF35663C}"/>
                </a:ext>
              </a:extLst>
            </p:cNvPr>
            <p:cNvSpPr/>
            <p:nvPr/>
          </p:nvSpPr>
          <p:spPr>
            <a:xfrm rot="10800000">
              <a:off x="7042019" y="6194754"/>
              <a:ext cx="126311" cy="580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1AFAD5BC-366D-4A66-A766-F9026B953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5986" y="219347"/>
            <a:ext cx="1030026" cy="7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89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6C269-AE7A-4FD9-9563-851A8CE6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5E639-6EB4-4ED0-897D-080C3E46EB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A50F4-1389-4E21-B649-2C1ADC6D96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F6F4C-6ED9-4AB7-95B2-3BFAE87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0B653-9959-45A6-A46C-A656ADE0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9DAF1-DBBD-41C8-B3AA-9663522E3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7C4C0FA-5497-4A9A-8BD9-7A558C3962D4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8E0FFF-A766-4616-8F20-E6A07BA08F9E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81C62FE-5E82-416F-8965-AA18168B283E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DB518038-F031-432C-BB7B-8594432F248D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503192D-3854-4F63-AB56-2C0EE1161834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8F124FE-B25B-4BEE-AD0A-8BF1CA2C63BB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57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C3CE1-7523-4B74-806B-4EC720A5B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22FBE-3D17-4517-8566-5BB77C6CF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9B16D-0B20-410A-82BD-FBD12CD32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43C83-128C-45BE-A883-C6360FF0B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5FCC3D-7602-4CEF-84C4-DE24EFAAB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46DC3-0EC3-4566-ADB1-B02283B83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18FE62-B703-4ECA-A74B-F7AA3593D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189C8-BEC2-417C-B464-308CC9F9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D8357E5-FE07-47C8-8B2E-1C71BC8728D8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A7D8B96-EAF5-4D67-B1E8-AF5E641F54FA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F455832-9BF7-4145-B44F-483B449DE917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499CCA8-BB7F-4CE6-988E-B7E263F5D4C0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7CA2741B-4EDE-40AB-BE16-B992B30280E4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5131459-5B91-4497-B195-EA7CCA273EFE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974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2ECA-16AE-4056-ACF2-03DB2FC10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1B82CF-E10F-488F-8281-167422CCC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38C39-E830-4ABA-B5CC-2B836A8C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3C9BE7-8F3F-416C-8D71-2DF518F1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E00024B-7C57-4940-9C9D-3855675BD02C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01794A9-FF14-48CF-949D-8FC6049ABDAD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7CA9B52-5934-4EF8-895C-2981D9693636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2D10F03-F520-4CFC-96E1-BDDED87AD776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3F456E4B-81C1-40B0-8167-637AE4A3EECB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715034E-2A71-44AD-AB66-C51858D072FA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4603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5456AF-387F-4857-A8A8-8E6F1C03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9A5977-6F6E-4142-BA2D-7E52DD2B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FB45A-4DF2-4145-A04B-9BD2815AA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BABD11-687A-49A8-9530-9D22648E18D2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4B794C4-78E6-47C8-9AA9-ED4FC6A399B8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D14D112-EA02-4288-94A3-92A6530428F8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A9E161BB-446B-4ECC-A82F-3719066D39A4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B2C505C-EF59-4A11-BD7D-F9266784CD77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649B1DC-B9AE-45F5-B219-C625236886F3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528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197B9-1897-4DCD-8F58-1A4CD119A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CC6AB-56B3-478A-BF70-F960368EB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20882-90C4-4DEE-9F78-FBB0863C7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BEEF0-0E1D-4BCA-AD4B-A3A7B20E7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8007F-DE76-421A-97D7-62B1EBA8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53B84E-EE81-4F82-B7F0-55A57822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3D5D0B1-280A-4DF9-BF34-1012F12B032E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DF49F7B-4E4A-4BDF-9644-9DCB3BF6FBF9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CB4FCE9-1444-407A-9754-69A91424C4CB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3FC9C6F-3066-4B35-8833-A841F357F9AF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357E11D8-4092-414D-B23A-01DFF46146BE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6EB5004-29A3-4F78-929A-E168BDED81CA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96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41F3-5170-4CBA-A98F-4263B1C9A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B90AD-2BE3-4290-974A-2961218EB6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79EAA-F14D-4438-901F-886D2772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D19E-1168-4229-A7A5-C78C458D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9A2BB-0761-415D-AB9B-76A8F15D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5E9CE-4EB7-4821-87D0-B5BC8D71B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F50A3D6-AF3A-4C74-A00B-336C2D7D86CC}"/>
              </a:ext>
            </a:extLst>
          </p:cNvPr>
          <p:cNvGrpSpPr/>
          <p:nvPr/>
        </p:nvGrpSpPr>
        <p:grpSpPr>
          <a:xfrm>
            <a:off x="0" y="-2"/>
            <a:ext cx="427562" cy="6858002"/>
            <a:chOff x="0" y="-2"/>
            <a:chExt cx="427562" cy="685800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E827429-9D64-4193-93DC-B93D87C8AF33}"/>
                </a:ext>
              </a:extLst>
            </p:cNvPr>
            <p:cNvSpPr/>
            <p:nvPr/>
          </p:nvSpPr>
          <p:spPr>
            <a:xfrm rot="5400000" flipV="1">
              <a:off x="-3215220" y="3215218"/>
              <a:ext cx="6858002" cy="427562"/>
            </a:xfrm>
            <a:prstGeom prst="rect">
              <a:avLst/>
            </a:prstGeom>
            <a:solidFill>
              <a:srgbClr val="85BD3A"/>
            </a:solidFill>
            <a:ln>
              <a:solidFill>
                <a:srgbClr val="85BD3A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C7A2AF9-A5B4-495E-BDB1-5CCFB71C3563}"/>
                </a:ext>
              </a:extLst>
            </p:cNvPr>
            <p:cNvGrpSpPr/>
            <p:nvPr/>
          </p:nvGrpSpPr>
          <p:grpSpPr>
            <a:xfrm>
              <a:off x="131053" y="6230613"/>
              <a:ext cx="183927" cy="308299"/>
              <a:chOff x="6984403" y="5944541"/>
              <a:chExt cx="183927" cy="308299"/>
            </a:xfrm>
            <a:solidFill>
              <a:schemeClr val="bg1"/>
            </a:solidFill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1FCC3E6-4525-45A8-B20A-0CD89AC08105}"/>
                  </a:ext>
                </a:extLst>
              </p:cNvPr>
              <p:cNvSpPr/>
              <p:nvPr/>
            </p:nvSpPr>
            <p:spPr>
              <a:xfrm rot="7818573">
                <a:off x="6950290" y="59786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1CF57157-0167-4296-8FFF-8C69A4A6B0FC}"/>
                  </a:ext>
                </a:extLst>
              </p:cNvPr>
              <p:cNvSpPr/>
              <p:nvPr/>
            </p:nvSpPr>
            <p:spPr>
              <a:xfrm rot="8954507">
                <a:off x="7013293" y="6071941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96BB7A4-5F1B-4193-89B1-6247F7B81BF2}"/>
                  </a:ext>
                </a:extLst>
              </p:cNvPr>
              <p:cNvSpPr/>
              <p:nvPr/>
            </p:nvSpPr>
            <p:spPr>
              <a:xfrm rot="10800000">
                <a:off x="7042019" y="6194754"/>
                <a:ext cx="126311" cy="5808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460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5F1D4F-070C-463C-8E94-22D755F60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4D3D4-DF9A-48EC-9278-3E5B87266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EEC53-0A1F-46FC-B9A6-F854320AB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EFF5-2970-4A83-876F-C4C5FD7F86E2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1C568-B95A-42FF-BFF7-3AF39FE59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DBCCC-41BA-4E7F-A1F3-0D13C307A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CD8C-B51D-450B-A177-9D843BA8972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1DC4563-23EC-4B25-9C74-541D61F665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35986" y="219347"/>
            <a:ext cx="1030026" cy="76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1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303A-832A-489B-95DC-4918F37D7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Zoom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96F35-1640-42A6-9CF1-E11294D9C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Session 0: Technology Check</a:t>
            </a:r>
          </a:p>
        </p:txBody>
      </p:sp>
      <p:pic>
        <p:nvPicPr>
          <p:cNvPr id="1026" name="Picture 2" descr="Why is Zoom so Popular: Branding, Generosity and a Unique Opportunity |  Visible Logic">
            <a:extLst>
              <a:ext uri="{FF2B5EF4-FFF2-40B4-BE49-F238E27FC236}">
                <a16:creationId xmlns:a16="http://schemas.microsoft.com/office/drawing/2014/main" id="{A4B7B9E5-8459-498D-8DA6-ABCE01690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707051"/>
            <a:ext cx="28575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21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18DF6A-8000-4E2B-88DA-EE8615B1E2BE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3F06587-0BF4-4DC8-93E9-F09D6DA32E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E9734F7-3AA9-4447-9031-8A2028AD3EE7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rrow: Down 16">
            <a:extLst>
              <a:ext uri="{FF2B5EF4-FFF2-40B4-BE49-F238E27FC236}">
                <a16:creationId xmlns:a16="http://schemas.microsoft.com/office/drawing/2014/main" id="{0C43E1FC-BE9B-4D2A-AA02-BCED21187958}"/>
              </a:ext>
            </a:extLst>
          </p:cNvPr>
          <p:cNvSpPr/>
          <p:nvPr/>
        </p:nvSpPr>
        <p:spPr>
          <a:xfrm>
            <a:off x="9006397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06396C-62F9-4DC7-B030-84C6E2873C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5444" y="2022173"/>
            <a:ext cx="2735817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058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5CE26F-E16A-4E46-842D-6167CFAB7488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6F9A010-AE82-43BA-B0FA-A81E3C7FA3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CB86F1C-FAD6-4F57-894F-2386CBE47B95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rrow: Down 9">
            <a:extLst>
              <a:ext uri="{FF2B5EF4-FFF2-40B4-BE49-F238E27FC236}">
                <a16:creationId xmlns:a16="http://schemas.microsoft.com/office/drawing/2014/main" id="{09D18E4B-7EC0-450E-8A43-C84DC7606B62}"/>
              </a:ext>
            </a:extLst>
          </p:cNvPr>
          <p:cNvSpPr/>
          <p:nvPr/>
        </p:nvSpPr>
        <p:spPr>
          <a:xfrm>
            <a:off x="11259998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57973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5AAE5-34D6-47AA-A9B1-0F0C5F08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59AD6F-91AD-406A-9B08-9FE4C79EF7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632" y="1690688"/>
            <a:ext cx="10242168" cy="1653683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21E3C3F-84D5-4052-9DC5-54A5D1B838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8508671" y="2003134"/>
            <a:ext cx="2339543" cy="342930"/>
          </a:xfrm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4EB14D16-242F-4C29-9E28-A292DAAC134A}"/>
              </a:ext>
            </a:extLst>
          </p:cNvPr>
          <p:cNvSpPr/>
          <p:nvPr/>
        </p:nvSpPr>
        <p:spPr>
          <a:xfrm rot="10800000">
            <a:off x="9328544" y="2517529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78F9129F-ADB2-42FA-8346-1B19CB2107FB}"/>
              </a:ext>
            </a:extLst>
          </p:cNvPr>
          <p:cNvSpPr/>
          <p:nvPr/>
        </p:nvSpPr>
        <p:spPr>
          <a:xfrm rot="10800000">
            <a:off x="10811148" y="2279132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249FAE-C670-4417-9555-9C8BDE3A8001}"/>
              </a:ext>
            </a:extLst>
          </p:cNvPr>
          <p:cNvSpPr txBox="1"/>
          <p:nvPr/>
        </p:nvSpPr>
        <p:spPr>
          <a:xfrm>
            <a:off x="9415395" y="3261997"/>
            <a:ext cx="526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14B298-69B2-4CCF-B999-18689576C0D9}"/>
              </a:ext>
            </a:extLst>
          </p:cNvPr>
          <p:cNvSpPr txBox="1"/>
          <p:nvPr/>
        </p:nvSpPr>
        <p:spPr>
          <a:xfrm>
            <a:off x="10914558" y="2841519"/>
            <a:ext cx="526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48108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F8F0B-E5A7-45C7-B5C7-5C4592F70E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About your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A4985-4596-496C-9BC4-34E6D6B3E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BA6A5-B66E-4752-9396-C9B660BC4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FEF6D-4109-4652-B318-80AE1EFC8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Participant Guide</a:t>
            </a:r>
          </a:p>
          <a:p>
            <a:pPr marL="0" indent="0">
              <a:buNone/>
            </a:pPr>
            <a:r>
              <a:rPr lang="en-US" dirty="0"/>
              <a:t>	Walk through</a:t>
            </a:r>
          </a:p>
          <a:p>
            <a:pPr marL="0" indent="0">
              <a:buNone/>
            </a:pPr>
            <a:r>
              <a:rPr lang="en-US" dirty="0"/>
              <a:t>Pen/Pencil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6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53D5-2299-4FB4-BB3F-B104A27F3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14F09-F4A1-4347-99CB-47F4F6CE1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Tuesdays, 9-11am</a:t>
            </a:r>
          </a:p>
          <a:p>
            <a:r>
              <a:rPr lang="en-US" dirty="0"/>
              <a:t>Same zoom link for all sessions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3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80B10-0990-43C7-8AFB-5D07A30E8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9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273D4-AD9A-4096-A156-5BC0C6841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253" y="1501613"/>
            <a:ext cx="10320078" cy="48314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We will begin shortly.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BD831EC-3E66-4B84-850A-BA8576A5CAEB}"/>
              </a:ext>
            </a:extLst>
          </p:cNvPr>
          <p:cNvGrpSpPr/>
          <p:nvPr/>
        </p:nvGrpSpPr>
        <p:grpSpPr>
          <a:xfrm>
            <a:off x="1119253" y="2630933"/>
            <a:ext cx="10234547" cy="3513124"/>
            <a:chOff x="978726" y="1672438"/>
            <a:chExt cx="10234547" cy="35131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7CEF993-3A4E-41B0-95BE-B5C98106966D}"/>
                </a:ext>
              </a:extLst>
            </p:cNvPr>
            <p:cNvGrpSpPr/>
            <p:nvPr/>
          </p:nvGrpSpPr>
          <p:grpSpPr>
            <a:xfrm>
              <a:off x="978726" y="1672438"/>
              <a:ext cx="10234547" cy="3513124"/>
              <a:chOff x="978726" y="1672438"/>
              <a:chExt cx="10234547" cy="351312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FDD78232-4E93-40B3-BEDD-96CDC3F8C2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78726" y="1672438"/>
                <a:ext cx="10234547" cy="3513124"/>
              </a:xfrm>
              <a:prstGeom prst="rect">
                <a:avLst/>
              </a:prstGeom>
            </p:spPr>
          </p:pic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656A467-B12A-47DA-B13C-F5997105C5E3}"/>
                  </a:ext>
                </a:extLst>
              </p:cNvPr>
              <p:cNvSpPr/>
              <p:nvPr/>
            </p:nvSpPr>
            <p:spPr>
              <a:xfrm>
                <a:off x="4999383" y="1672438"/>
                <a:ext cx="3001617" cy="1686988"/>
              </a:xfrm>
              <a:prstGeom prst="rect">
                <a:avLst/>
              </a:prstGeom>
              <a:solidFill>
                <a:srgbClr val="1A1A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CCCC10F-5866-4B90-9339-80D7C805F1C3}"/>
                </a:ext>
              </a:extLst>
            </p:cNvPr>
            <p:cNvSpPr/>
            <p:nvPr/>
          </p:nvSpPr>
          <p:spPr>
            <a:xfrm>
              <a:off x="1707502" y="3517641"/>
              <a:ext cx="2715208" cy="298580"/>
            </a:xfrm>
            <a:prstGeom prst="rect">
              <a:avLst/>
            </a:prstGeom>
            <a:noFill/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row: Right 8">
              <a:extLst>
                <a:ext uri="{FF2B5EF4-FFF2-40B4-BE49-F238E27FC236}">
                  <a16:creationId xmlns:a16="http://schemas.microsoft.com/office/drawing/2014/main" id="{6E46237A-BC5E-4310-894D-98227DDCBC12}"/>
                </a:ext>
              </a:extLst>
            </p:cNvPr>
            <p:cNvSpPr/>
            <p:nvPr/>
          </p:nvSpPr>
          <p:spPr>
            <a:xfrm flipH="1">
              <a:off x="4563236" y="3181942"/>
              <a:ext cx="3001617" cy="969978"/>
            </a:xfrm>
            <a:prstGeom prst="right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Please test your audio</a:t>
              </a:r>
            </a:p>
          </p:txBody>
        </p:sp>
      </p:grp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017E7A8-097B-47B3-AB2D-11786F139B62}"/>
              </a:ext>
            </a:extLst>
          </p:cNvPr>
          <p:cNvSpPr txBox="1">
            <a:spLocks/>
          </p:cNvSpPr>
          <p:nvPr/>
        </p:nvSpPr>
        <p:spPr>
          <a:xfrm>
            <a:off x="7063273" y="2944011"/>
            <a:ext cx="3869737" cy="96997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For help, please call </a:t>
            </a:r>
            <a:r>
              <a:rPr lang="en-US" sz="3200" dirty="0">
                <a:solidFill>
                  <a:srgbClr val="FF0000"/>
                </a:solidFill>
              </a:rPr>
              <a:t>(555) 555-5555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1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221678C-B9AD-41C1-BFAA-1558A230BC74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3BD5E6B-F751-4ABE-AF04-5069CC067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472BCFE-EB70-45FD-93C7-D80A87932ED5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rrow: Down 5">
            <a:extLst>
              <a:ext uri="{FF2B5EF4-FFF2-40B4-BE49-F238E27FC236}">
                <a16:creationId xmlns:a16="http://schemas.microsoft.com/office/drawing/2014/main" id="{FBD9E146-B968-468A-8989-8724511BF636}"/>
              </a:ext>
            </a:extLst>
          </p:cNvPr>
          <p:cNvSpPr/>
          <p:nvPr/>
        </p:nvSpPr>
        <p:spPr>
          <a:xfrm>
            <a:off x="517759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E12441C-7760-4F43-9714-80FC90904A1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34" r="40686" b="1"/>
          <a:stretch/>
        </p:blipFill>
        <p:spPr>
          <a:xfrm>
            <a:off x="575714" y="5507136"/>
            <a:ext cx="524972" cy="56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4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81051A1-7D84-4A63-AD8B-87431B1513D5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7CBCCFF-266F-4E6E-B49C-35C92B1761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1067360-C0DA-45B0-9AD2-B019D779B9B6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Arrow: Down 9">
            <a:extLst>
              <a:ext uri="{FF2B5EF4-FFF2-40B4-BE49-F238E27FC236}">
                <a16:creationId xmlns:a16="http://schemas.microsoft.com/office/drawing/2014/main" id="{015DF698-C7B7-4382-A9AE-BBCC258037B3}"/>
              </a:ext>
            </a:extLst>
          </p:cNvPr>
          <p:cNvSpPr/>
          <p:nvPr/>
        </p:nvSpPr>
        <p:spPr>
          <a:xfrm>
            <a:off x="1519258" y="3305574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431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C1A999E-134A-466A-BB01-1826FA7510E0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B8DED1A3-E838-4346-A31C-DE320695153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4DA556-577B-45B2-8ABF-8D59A6A5FA73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Arrow: Down 10">
            <a:extLst>
              <a:ext uri="{FF2B5EF4-FFF2-40B4-BE49-F238E27FC236}">
                <a16:creationId xmlns:a16="http://schemas.microsoft.com/office/drawing/2014/main" id="{D03879D0-1875-4721-A3FE-D285601F0878}"/>
              </a:ext>
            </a:extLst>
          </p:cNvPr>
          <p:cNvSpPr/>
          <p:nvPr/>
        </p:nvSpPr>
        <p:spPr>
          <a:xfrm>
            <a:off x="4010164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3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0379C21-0DDB-4198-8E00-344332E13C46}"/>
              </a:ext>
            </a:extLst>
          </p:cNvPr>
          <p:cNvGrpSpPr/>
          <p:nvPr/>
        </p:nvGrpSpPr>
        <p:grpSpPr>
          <a:xfrm>
            <a:off x="7357967" y="1524879"/>
            <a:ext cx="3640015" cy="3049758"/>
            <a:chOff x="7561827" y="1524879"/>
            <a:chExt cx="3640015" cy="3049758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98138DCC-B520-4EDA-ACC2-D39CD9B865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55530"/>
            <a:stretch/>
          </p:blipFill>
          <p:spPr>
            <a:xfrm>
              <a:off x="7561827" y="1524879"/>
              <a:ext cx="3640015" cy="304975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6CEF527-C657-447E-94C6-790765F76CA9}"/>
                </a:ext>
              </a:extLst>
            </p:cNvPr>
            <p:cNvSpPr/>
            <p:nvPr/>
          </p:nvSpPr>
          <p:spPr>
            <a:xfrm>
              <a:off x="7766137" y="2642992"/>
              <a:ext cx="237995" cy="2755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EBDE7086-819A-4872-BAC0-00B66CD83EF6}"/>
                </a:ext>
              </a:extLst>
            </p:cNvPr>
            <p:cNvSpPr/>
            <p:nvPr/>
          </p:nvSpPr>
          <p:spPr>
            <a:xfrm>
              <a:off x="7766136" y="3010241"/>
              <a:ext cx="237995" cy="2755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344FB52-EB43-4E14-B0AC-01591441DBCE}"/>
                </a:ext>
              </a:extLst>
            </p:cNvPr>
            <p:cNvSpPr/>
            <p:nvPr/>
          </p:nvSpPr>
          <p:spPr>
            <a:xfrm>
              <a:off x="7779943" y="3366171"/>
              <a:ext cx="237995" cy="2755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CAE4CDC-4522-4429-B7C2-4B1E09FFAD70}"/>
                </a:ext>
              </a:extLst>
            </p:cNvPr>
            <p:cNvSpPr txBox="1"/>
            <p:nvPr/>
          </p:nvSpPr>
          <p:spPr>
            <a:xfrm>
              <a:off x="8017938" y="2642992"/>
              <a:ext cx="9557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Sally Jo Smith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64DFEB1-097C-4DAB-B43E-ADCFE38A2C5C}"/>
                </a:ext>
              </a:extLst>
            </p:cNvPr>
            <p:cNvSpPr txBox="1"/>
            <p:nvPr/>
          </p:nvSpPr>
          <p:spPr>
            <a:xfrm>
              <a:off x="8017938" y="3026980"/>
              <a:ext cx="11095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Marcus Johnson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DEA7C22-5137-49F2-A25D-EFCB43766AF2}"/>
                </a:ext>
              </a:extLst>
            </p:cNvPr>
            <p:cNvSpPr txBox="1"/>
            <p:nvPr/>
          </p:nvSpPr>
          <p:spPr>
            <a:xfrm>
              <a:off x="8011866" y="3399202"/>
              <a:ext cx="64633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Hao Lee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7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D03698-3565-4307-9B46-0A1D8C17B89D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50B881C8-E915-4C41-B92E-DD89C9AC2A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7D32D40-6265-490F-920E-3F92D113E7EB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0D21080-2A2A-4CD8-AD25-26EDC173C272}"/>
              </a:ext>
            </a:extLst>
          </p:cNvPr>
          <p:cNvSpPr/>
          <p:nvPr/>
        </p:nvSpPr>
        <p:spPr>
          <a:xfrm>
            <a:off x="5129007" y="3165628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488AC0F-6387-4F35-8BF4-110A8A7D224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2055"/>
          <a:stretch/>
        </p:blipFill>
        <p:spPr>
          <a:xfrm>
            <a:off x="8097541" y="1690688"/>
            <a:ext cx="3640015" cy="3288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E7A8E289-EDB2-4BD1-A163-72F8AD307E6E}"/>
              </a:ext>
            </a:extLst>
          </p:cNvPr>
          <p:cNvSpPr/>
          <p:nvPr/>
        </p:nvSpPr>
        <p:spPr>
          <a:xfrm rot="8162119">
            <a:off x="9001220" y="3702165"/>
            <a:ext cx="948913" cy="4011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32AFF350-F023-4B9E-82B0-DAAE409F6439}"/>
              </a:ext>
            </a:extLst>
          </p:cNvPr>
          <p:cNvSpPr/>
          <p:nvPr/>
        </p:nvSpPr>
        <p:spPr>
          <a:xfrm rot="10800000">
            <a:off x="9012402" y="4477049"/>
            <a:ext cx="948913" cy="40116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1" grpId="0" animBg="1"/>
      <p:bldP spid="2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4B906E7-A762-4B9A-A2E3-E444E983D418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03C4945-7C78-4880-986C-D98D75F196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BACE1B-D74E-4C6A-941C-DFBCF44EBD53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75D923D-DEC6-4475-972D-03946BAA624A}"/>
              </a:ext>
            </a:extLst>
          </p:cNvPr>
          <p:cNvSpPr/>
          <p:nvPr/>
        </p:nvSpPr>
        <p:spPr>
          <a:xfrm>
            <a:off x="6096000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1905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90E5A7-AC76-4177-891D-C72D65240EF6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8060074C-E946-4BCE-8733-F131B3AEE8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C29F850-1F02-4521-A3DD-35854FD24FDE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Arrow: Down 14">
            <a:extLst>
              <a:ext uri="{FF2B5EF4-FFF2-40B4-BE49-F238E27FC236}">
                <a16:creationId xmlns:a16="http://schemas.microsoft.com/office/drawing/2014/main" id="{5C00F81B-27A6-4F24-9303-2E8452A5A5AD}"/>
              </a:ext>
            </a:extLst>
          </p:cNvPr>
          <p:cNvSpPr/>
          <p:nvPr/>
        </p:nvSpPr>
        <p:spPr>
          <a:xfrm>
            <a:off x="7062484" y="3252336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3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01654-8232-473D-BBD0-955ACE9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Zoom Functions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4F7F96A-9791-4D2C-8F47-3A40F8937FE9}"/>
              </a:ext>
            </a:extLst>
          </p:cNvPr>
          <p:cNvGrpSpPr/>
          <p:nvPr/>
        </p:nvGrpSpPr>
        <p:grpSpPr>
          <a:xfrm>
            <a:off x="347743" y="3429002"/>
            <a:ext cx="11725099" cy="1882036"/>
            <a:chOff x="1008818" y="4508039"/>
            <a:chExt cx="10193023" cy="163611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E6ADE636-7A7A-4D68-A32D-3D19CC8A8C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3" b="1966"/>
            <a:stretch/>
          </p:blipFill>
          <p:spPr>
            <a:xfrm>
              <a:off x="1008818" y="4508039"/>
              <a:ext cx="10193023" cy="1636117"/>
            </a:xfrm>
            <a:prstGeom prst="rect">
              <a:avLst/>
            </a:prstGeom>
          </p:spPr>
        </p:pic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C58F933-1BB5-4567-B2A3-F7898B7D1911}"/>
                </a:ext>
              </a:extLst>
            </p:cNvPr>
            <p:cNvSpPr/>
            <p:nvPr/>
          </p:nvSpPr>
          <p:spPr>
            <a:xfrm>
              <a:off x="1008819" y="5386197"/>
              <a:ext cx="903957" cy="296145"/>
            </a:xfrm>
            <a:prstGeom prst="rect">
              <a:avLst/>
            </a:prstGeom>
            <a:solidFill>
              <a:srgbClr val="1A1A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Arrow: Down 15">
            <a:extLst>
              <a:ext uri="{FF2B5EF4-FFF2-40B4-BE49-F238E27FC236}">
                <a16:creationId xmlns:a16="http://schemas.microsoft.com/office/drawing/2014/main" id="{B9596179-052E-4B27-9F65-57E38DBDFEA0}"/>
              </a:ext>
            </a:extLst>
          </p:cNvPr>
          <p:cNvSpPr/>
          <p:nvPr/>
        </p:nvSpPr>
        <p:spPr>
          <a:xfrm>
            <a:off x="7984336" y="3135245"/>
            <a:ext cx="699796" cy="1474237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7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14438"/>
      </p:ext>
    </p:extLst>
  </p:cSld>
  <p:clrMapOvr>
    <a:masterClrMapping/>
  </p:clrMapOvr>
</p:sld>
</file>

<file path=ppt/theme/theme1.xml><?xml version="1.0" encoding="utf-8"?>
<a:theme xmlns:a="http://schemas.openxmlformats.org/drawingml/2006/main" name="WIH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IHA">
      <a:majorFont>
        <a:latin typeface="Leelawadee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HA2" id="{50E5F8A5-A235-47F9-94FA-26753D08297F}" vid="{453032F8-733A-491C-859B-4A675573C1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WIHA2</Template>
  <TotalTime>175</TotalTime>
  <Words>265</Words>
  <Application>Microsoft Office PowerPoint</Application>
  <PresentationFormat>Widescreen</PresentationFormat>
  <Paragraphs>73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Leelawadee</vt:lpstr>
      <vt:lpstr>WIHA2</vt:lpstr>
      <vt:lpstr>How to Zoom</vt:lpstr>
      <vt:lpstr>Welcome!</vt:lpstr>
      <vt:lpstr>General Zoom Functions</vt:lpstr>
      <vt:lpstr>General Zoom Functions</vt:lpstr>
      <vt:lpstr>General Zoom Functions</vt:lpstr>
      <vt:lpstr>General Zoom Functions</vt:lpstr>
      <vt:lpstr>General Zoom Functions</vt:lpstr>
      <vt:lpstr>General Zoom Functions</vt:lpstr>
      <vt:lpstr>General Zoom Functions</vt:lpstr>
      <vt:lpstr>General Zoom Functions</vt:lpstr>
      <vt:lpstr>General Zoom Functions</vt:lpstr>
      <vt:lpstr>General Zoom Functions</vt:lpstr>
      <vt:lpstr>About your program</vt:lpstr>
      <vt:lpstr>Materials</vt:lpstr>
      <vt:lpstr>Upcoming Sessions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0</dc:title>
  <dc:creator>Erin Eggert</dc:creator>
  <cp:lastModifiedBy>Erin Eggert</cp:lastModifiedBy>
  <cp:revision>9</cp:revision>
  <dcterms:created xsi:type="dcterms:W3CDTF">2021-01-28T17:38:48Z</dcterms:created>
  <dcterms:modified xsi:type="dcterms:W3CDTF">2021-02-09T16:58:05Z</dcterms:modified>
</cp:coreProperties>
</file>